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4"/>
    <p:sldMasterId id="2147483709" r:id="rId5"/>
    <p:sldMasterId id="2147483670" r:id="rId6"/>
    <p:sldMasterId id="2147483721" r:id="rId7"/>
    <p:sldMasterId id="2147483688" r:id="rId8"/>
    <p:sldMasterId id="2147483702" r:id="rId9"/>
    <p:sldMasterId id="2147483744" r:id="rId10"/>
  </p:sldMasterIdLst>
  <p:notesMasterIdLst>
    <p:notesMasterId r:id="rId20"/>
  </p:notesMasterIdLst>
  <p:handoutMasterIdLst>
    <p:handoutMasterId r:id="rId21"/>
  </p:handoutMasterIdLst>
  <p:sldIdLst>
    <p:sldId id="256" r:id="rId11"/>
    <p:sldId id="550" r:id="rId12"/>
    <p:sldId id="495" r:id="rId13"/>
    <p:sldId id="490" r:id="rId14"/>
    <p:sldId id="532" r:id="rId15"/>
    <p:sldId id="533" r:id="rId16"/>
    <p:sldId id="534" r:id="rId17"/>
    <p:sldId id="507" r:id="rId18"/>
    <p:sldId id="520" r:id="rId19"/>
  </p:sldIdLst>
  <p:sldSz cx="9144000" cy="5143500" type="screen16x9"/>
  <p:notesSz cx="6669088"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E3E1ACEF-2D72-4EAD-9C2D-C6A58CC8CDE4}">
          <p14:sldIdLst>
            <p14:sldId id="256"/>
            <p14:sldId id="550"/>
            <p14:sldId id="495"/>
            <p14:sldId id="490"/>
            <p14:sldId id="532"/>
            <p14:sldId id="533"/>
            <p14:sldId id="534"/>
            <p14:sldId id="507"/>
            <p14:sldId id="520"/>
          </p14:sldIdLst>
        </p14:section>
      </p14:sectionLst>
    </p:ex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3042" userDrawn="1">
          <p15:clr>
            <a:srgbClr val="A4A3A4"/>
          </p15:clr>
        </p15:guide>
        <p15:guide id="2" pos="216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GEUL SANDRINE (CNAM / Paris)" initials="FS(/P" lastIdx="1" clrIdx="0"/>
  <p:cmAuthor id="1" name="DECKER AMELIE (CNAM / Paris)" initials="DA(/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1B1"/>
    <a:srgbClr val="080808"/>
    <a:srgbClr val="6F7072"/>
    <a:srgbClr val="B712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95DDC-CA9C-44B6-BD95-093C8109BC59}" v="158" dt="2021-10-15T14:12:51.661"/>
  </p1510:revLst>
</p1510:revInfo>
</file>

<file path=ppt/tableStyles.xml><?xml version="1.0" encoding="utf-8"?>
<a:tblStyleLst xmlns:a="http://schemas.openxmlformats.org/drawingml/2006/main" def="{8159EBF9-9352-49AD-BCE2-9EEAB126D906}">
  <a:tblStyle styleId="{8159EBF9-9352-49AD-BCE2-9EEAB126D90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0F9"/>
          </a:solidFill>
        </a:fill>
      </a:tcStyle>
    </a:wholeTbl>
    <a:band1H>
      <a:tcTxStyle/>
      <a:tcStyle>
        <a:tcBdr/>
        <a:fill>
          <a:solidFill>
            <a:srgbClr val="CADFF3"/>
          </a:solidFill>
        </a:fill>
      </a:tcStyle>
    </a:band1H>
    <a:band2H>
      <a:tcTxStyle/>
      <a:tcStyle>
        <a:tcBdr/>
      </a:tcStyle>
    </a:band2H>
    <a:band1V>
      <a:tcTxStyle/>
      <a:tcStyle>
        <a:tcBdr/>
        <a:fill>
          <a:solidFill>
            <a:srgbClr val="CADFF3"/>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471" autoAdjust="0"/>
    <p:restoredTop sz="86728" autoAdjust="0"/>
  </p:normalViewPr>
  <p:slideViewPr>
    <p:cSldViewPr snapToGrid="0">
      <p:cViewPr>
        <p:scale>
          <a:sx n="120" d="100"/>
          <a:sy n="120" d="100"/>
        </p:scale>
        <p:origin x="-1374" y="-33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3612" y="-72"/>
      </p:cViewPr>
      <p:guideLst>
        <p:guide orient="horz" pos="3127"/>
        <p:guide pos="210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Luc Kui" userId="878fcfaf-2892-4487-9609-2b089f297847" providerId="ADAL" clId="{27895DDC-CA9C-44B6-BD95-093C8109BC59}"/>
    <pc:docChg chg="custSel modSld">
      <pc:chgData name="Jean-Luc Kui" userId="878fcfaf-2892-4487-9609-2b089f297847" providerId="ADAL" clId="{27895DDC-CA9C-44B6-BD95-093C8109BC59}" dt="2021-10-15T14:14:10.222" v="92" actId="20577"/>
      <pc:docMkLst>
        <pc:docMk/>
      </pc:docMkLst>
      <pc:sldChg chg="modSp mod">
        <pc:chgData name="Jean-Luc Kui" userId="878fcfaf-2892-4487-9609-2b089f297847" providerId="ADAL" clId="{27895DDC-CA9C-44B6-BD95-093C8109BC59}" dt="2021-10-15T12:56:33.660" v="6" actId="20577"/>
        <pc:sldMkLst>
          <pc:docMk/>
          <pc:sldMk cId="1439450873" sldId="256"/>
        </pc:sldMkLst>
        <pc:spChg chg="mod">
          <ac:chgData name="Jean-Luc Kui" userId="878fcfaf-2892-4487-9609-2b089f297847" providerId="ADAL" clId="{27895DDC-CA9C-44B6-BD95-093C8109BC59}" dt="2021-10-15T12:56:33.660" v="6" actId="20577"/>
          <ac:spMkLst>
            <pc:docMk/>
            <pc:sldMk cId="1439450873" sldId="256"/>
            <ac:spMk id="5" creationId="{00000000-0000-0000-0000-000000000000}"/>
          </ac:spMkLst>
        </pc:spChg>
      </pc:sldChg>
      <pc:sldChg chg="modSp mod">
        <pc:chgData name="Jean-Luc Kui" userId="878fcfaf-2892-4487-9609-2b089f297847" providerId="ADAL" clId="{27895DDC-CA9C-44B6-BD95-093C8109BC59}" dt="2021-10-15T14:13:48.608" v="90" actId="20577"/>
        <pc:sldMkLst>
          <pc:docMk/>
          <pc:sldMk cId="4068053855" sldId="480"/>
        </pc:sldMkLst>
        <pc:spChg chg="mod">
          <ac:chgData name="Jean-Luc Kui" userId="878fcfaf-2892-4487-9609-2b089f297847" providerId="ADAL" clId="{27895DDC-CA9C-44B6-BD95-093C8109BC59}" dt="2021-10-15T14:13:45.206" v="88" actId="20577"/>
          <ac:spMkLst>
            <pc:docMk/>
            <pc:sldMk cId="4068053855" sldId="480"/>
            <ac:spMk id="173" creationId="{F652A104-D0E3-4DC1-9C50-162D48189BA6}"/>
          </ac:spMkLst>
        </pc:spChg>
        <pc:spChg chg="mod">
          <ac:chgData name="Jean-Luc Kui" userId="878fcfaf-2892-4487-9609-2b089f297847" providerId="ADAL" clId="{27895DDC-CA9C-44B6-BD95-093C8109BC59}" dt="2021-10-15T14:13:48.608" v="90" actId="20577"/>
          <ac:spMkLst>
            <pc:docMk/>
            <pc:sldMk cId="4068053855" sldId="480"/>
            <ac:spMk id="193" creationId="{4F96FABA-4A65-4F50-995C-0686D4564D5B}"/>
          </ac:spMkLst>
        </pc:spChg>
      </pc:sldChg>
      <pc:sldChg chg="modSp mod">
        <pc:chgData name="Jean-Luc Kui" userId="878fcfaf-2892-4487-9609-2b089f297847" providerId="ADAL" clId="{27895DDC-CA9C-44B6-BD95-093C8109BC59}" dt="2021-10-15T14:14:10.222" v="92" actId="20577"/>
        <pc:sldMkLst>
          <pc:docMk/>
          <pc:sldMk cId="245934132" sldId="481"/>
        </pc:sldMkLst>
        <pc:spChg chg="mod">
          <ac:chgData name="Jean-Luc Kui" userId="878fcfaf-2892-4487-9609-2b089f297847" providerId="ADAL" clId="{27895DDC-CA9C-44B6-BD95-093C8109BC59}" dt="2021-10-15T14:14:01.912" v="91" actId="20577"/>
          <ac:spMkLst>
            <pc:docMk/>
            <pc:sldMk cId="245934132" sldId="481"/>
            <ac:spMk id="4" creationId="{00000000-0000-0000-0000-000000000000}"/>
          </ac:spMkLst>
        </pc:spChg>
        <pc:spChg chg="mod">
          <ac:chgData name="Jean-Luc Kui" userId="878fcfaf-2892-4487-9609-2b089f297847" providerId="ADAL" clId="{27895DDC-CA9C-44B6-BD95-093C8109BC59}" dt="2021-10-15T14:14:10.222" v="92" actId="20577"/>
          <ac:spMkLst>
            <pc:docMk/>
            <pc:sldMk cId="245934132" sldId="481"/>
            <ac:spMk id="94" creationId="{DC5657A3-0896-472B-89DC-B99CD1057AD5}"/>
          </ac:spMkLst>
        </pc:spChg>
      </pc:sldChg>
      <pc:sldChg chg="addSp delSp modSp mod">
        <pc:chgData name="Jean-Luc Kui" userId="878fcfaf-2892-4487-9609-2b089f297847" providerId="ADAL" clId="{27895DDC-CA9C-44B6-BD95-093C8109BC59}" dt="2021-10-15T14:12:05.851" v="81"/>
        <pc:sldMkLst>
          <pc:docMk/>
          <pc:sldMk cId="1337865632" sldId="482"/>
        </pc:sldMkLst>
        <pc:spChg chg="mod">
          <ac:chgData name="Jean-Luc Kui" userId="878fcfaf-2892-4487-9609-2b089f297847" providerId="ADAL" clId="{27895DDC-CA9C-44B6-BD95-093C8109BC59}" dt="2021-10-15T14:05:40.379" v="75" actId="1037"/>
          <ac:spMkLst>
            <pc:docMk/>
            <pc:sldMk cId="1337865632" sldId="482"/>
            <ac:spMk id="11" creationId="{32684C39-0068-451F-88CA-06D57CA88D95}"/>
          </ac:spMkLst>
        </pc:spChg>
        <pc:spChg chg="del">
          <ac:chgData name="Jean-Luc Kui" userId="878fcfaf-2892-4487-9609-2b089f297847" providerId="ADAL" clId="{27895DDC-CA9C-44B6-BD95-093C8109BC59}" dt="2021-10-15T12:59:24.532" v="34" actId="478"/>
          <ac:spMkLst>
            <pc:docMk/>
            <pc:sldMk cId="1337865632" sldId="482"/>
            <ac:spMk id="13" creationId="{0D381F80-5C7C-468B-8951-52D1989D3EC9}"/>
          </ac:spMkLst>
        </pc:spChg>
        <pc:spChg chg="mod">
          <ac:chgData name="Jean-Luc Kui" userId="878fcfaf-2892-4487-9609-2b089f297847" providerId="ADAL" clId="{27895DDC-CA9C-44B6-BD95-093C8109BC59}" dt="2021-10-15T14:12:05.851" v="81"/>
          <ac:spMkLst>
            <pc:docMk/>
            <pc:sldMk cId="1337865632" sldId="482"/>
            <ac:spMk id="26" creationId="{ADAD2D6D-066F-4E25-9EFE-C2913F1F3D6E}"/>
          </ac:spMkLst>
        </pc:spChg>
        <pc:spChg chg="mod">
          <ac:chgData name="Jean-Luc Kui" userId="878fcfaf-2892-4487-9609-2b089f297847" providerId="ADAL" clId="{27895DDC-CA9C-44B6-BD95-093C8109BC59}" dt="2021-10-15T13:00:58.757" v="66" actId="465"/>
          <ac:spMkLst>
            <pc:docMk/>
            <pc:sldMk cId="1337865632" sldId="482"/>
            <ac:spMk id="28" creationId="{ED9FEC48-ED8A-45E6-BB05-E21FDB440015}"/>
          </ac:spMkLst>
        </pc:spChg>
        <pc:grpChg chg="mod">
          <ac:chgData name="Jean-Luc Kui" userId="878fcfaf-2892-4487-9609-2b089f297847" providerId="ADAL" clId="{27895DDC-CA9C-44B6-BD95-093C8109BC59}" dt="2021-10-15T13:00:58.757" v="66" actId="465"/>
          <ac:grpSpMkLst>
            <pc:docMk/>
            <pc:sldMk cId="1337865632" sldId="482"/>
            <ac:grpSpMk id="3" creationId="{B86A0743-A0E3-427B-A8BD-E60816C7E4EC}"/>
          </ac:grpSpMkLst>
        </pc:grpChg>
        <pc:grpChg chg="mod">
          <ac:chgData name="Jean-Luc Kui" userId="878fcfaf-2892-4487-9609-2b089f297847" providerId="ADAL" clId="{27895DDC-CA9C-44B6-BD95-093C8109BC59}" dt="2021-10-15T13:00:58.757" v="66" actId="465"/>
          <ac:grpSpMkLst>
            <pc:docMk/>
            <pc:sldMk cId="1337865632" sldId="482"/>
            <ac:grpSpMk id="5" creationId="{2083BCA6-B64E-43C0-94D7-E89BEC895A23}"/>
          </ac:grpSpMkLst>
        </pc:grpChg>
        <pc:grpChg chg="add mod">
          <ac:chgData name="Jean-Luc Kui" userId="878fcfaf-2892-4487-9609-2b089f297847" providerId="ADAL" clId="{27895DDC-CA9C-44B6-BD95-093C8109BC59}" dt="2021-10-15T14:05:40.379" v="75" actId="1037"/>
          <ac:grpSpMkLst>
            <pc:docMk/>
            <pc:sldMk cId="1337865632" sldId="482"/>
            <ac:grpSpMk id="6" creationId="{BB9DA707-7DFC-4D10-B365-959A20CBDD12}"/>
          </ac:grpSpMkLst>
        </pc:grpChg>
        <pc:picChg chg="add mod">
          <ac:chgData name="Jean-Luc Kui" userId="878fcfaf-2892-4487-9609-2b089f297847" providerId="ADAL" clId="{27895DDC-CA9C-44B6-BD95-093C8109BC59}" dt="2021-10-15T14:05:40.379" v="75" actId="1037"/>
          <ac:picMkLst>
            <pc:docMk/>
            <pc:sldMk cId="1337865632" sldId="482"/>
            <ac:picMk id="2" creationId="{8D509C41-C9A9-402A-BED2-0D3DB7CC4CD1}"/>
          </ac:picMkLst>
        </pc:picChg>
        <pc:picChg chg="mod">
          <ac:chgData name="Jean-Luc Kui" userId="878fcfaf-2892-4487-9609-2b089f297847" providerId="ADAL" clId="{27895DDC-CA9C-44B6-BD95-093C8109BC59}" dt="2021-10-15T12:59:31.084" v="58" actId="1035"/>
          <ac:picMkLst>
            <pc:docMk/>
            <pc:sldMk cId="1337865632" sldId="482"/>
            <ac:picMk id="24" creationId="{7962B923-DAB4-4E92-98C5-4401647EA8DF}"/>
          </ac:picMkLst>
        </pc:picChg>
        <pc:picChg chg="mod">
          <ac:chgData name="Jean-Luc Kui" userId="878fcfaf-2892-4487-9609-2b089f297847" providerId="ADAL" clId="{27895DDC-CA9C-44B6-BD95-093C8109BC59}" dt="2021-10-15T13:00:58.757" v="66" actId="465"/>
          <ac:picMkLst>
            <pc:docMk/>
            <pc:sldMk cId="1337865632" sldId="482"/>
            <ac:picMk id="7170" creationId="{5E667974-2539-4697-AE86-DAFE3D79DAF9}"/>
          </ac:picMkLst>
        </pc:picChg>
      </pc:sldChg>
      <pc:sldChg chg="modSp mod">
        <pc:chgData name="Jean-Luc Kui" userId="878fcfaf-2892-4487-9609-2b089f297847" providerId="ADAL" clId="{27895DDC-CA9C-44B6-BD95-093C8109BC59}" dt="2021-10-15T14:12:47.200" v="82" actId="20577"/>
        <pc:sldMkLst>
          <pc:docMk/>
          <pc:sldMk cId="1792082041" sldId="483"/>
        </pc:sldMkLst>
        <pc:spChg chg="mod">
          <ac:chgData name="Jean-Luc Kui" userId="878fcfaf-2892-4487-9609-2b089f297847" providerId="ADAL" clId="{27895DDC-CA9C-44B6-BD95-093C8109BC59}" dt="2021-10-15T14:12:05.851" v="81"/>
          <ac:spMkLst>
            <pc:docMk/>
            <pc:sldMk cId="1792082041" sldId="483"/>
            <ac:spMk id="4" creationId="{00000000-0000-0000-0000-000000000000}"/>
          </ac:spMkLst>
        </pc:spChg>
        <pc:spChg chg="mod">
          <ac:chgData name="Jean-Luc Kui" userId="878fcfaf-2892-4487-9609-2b089f297847" providerId="ADAL" clId="{27895DDC-CA9C-44B6-BD95-093C8109BC59}" dt="2021-10-15T14:12:47.200" v="82" actId="20577"/>
          <ac:spMkLst>
            <pc:docMk/>
            <pc:sldMk cId="1792082041" sldId="483"/>
            <ac:spMk id="168" creationId="{14961612-F354-4104-B155-DFF5CDD0DDC7}"/>
          </ac:spMkLst>
        </pc:spChg>
        <pc:spChg chg="mod">
          <ac:chgData name="Jean-Luc Kui" userId="878fcfaf-2892-4487-9609-2b089f297847" providerId="ADAL" clId="{27895DDC-CA9C-44B6-BD95-093C8109BC59}" dt="2021-10-15T12:56:56.622" v="20" actId="20577"/>
          <ac:spMkLst>
            <pc:docMk/>
            <pc:sldMk cId="1792082041" sldId="483"/>
            <ac:spMk id="174" creationId="{7506678E-E39A-4FC0-9579-C0348B7973CB}"/>
          </ac:spMkLst>
        </pc:spChg>
      </pc:sldChg>
      <pc:sldChg chg="modSp mod">
        <pc:chgData name="Jean-Luc Kui" userId="878fcfaf-2892-4487-9609-2b089f297847" providerId="ADAL" clId="{27895DDC-CA9C-44B6-BD95-093C8109BC59}" dt="2021-10-15T14:13:22.587" v="87" actId="20577"/>
        <pc:sldMkLst>
          <pc:docMk/>
          <pc:sldMk cId="2507265115" sldId="484"/>
        </pc:sldMkLst>
        <pc:spChg chg="mod">
          <ac:chgData name="Jean-Luc Kui" userId="878fcfaf-2892-4487-9609-2b089f297847" providerId="ADAL" clId="{27895DDC-CA9C-44B6-BD95-093C8109BC59}" dt="2021-10-15T14:12:51.396" v="83" actId="20577"/>
          <ac:spMkLst>
            <pc:docMk/>
            <pc:sldMk cId="2507265115" sldId="484"/>
            <ac:spMk id="65" creationId="{3D2C9794-8B3B-49D5-8376-0E6C17867552}"/>
          </ac:spMkLst>
        </pc:spChg>
        <pc:spChg chg="mod">
          <ac:chgData name="Jean-Luc Kui" userId="878fcfaf-2892-4487-9609-2b089f297847" providerId="ADAL" clId="{27895DDC-CA9C-44B6-BD95-093C8109BC59}" dt="2021-10-15T14:12:51.540" v="84" actId="20577"/>
          <ac:spMkLst>
            <pc:docMk/>
            <pc:sldMk cId="2507265115" sldId="484"/>
            <ac:spMk id="75" creationId="{D6D9FA0F-69EF-4FD7-B0C0-9107566C6B6E}"/>
          </ac:spMkLst>
        </pc:spChg>
        <pc:spChg chg="mod">
          <ac:chgData name="Jean-Luc Kui" userId="878fcfaf-2892-4487-9609-2b089f297847" providerId="ADAL" clId="{27895DDC-CA9C-44B6-BD95-093C8109BC59}" dt="2021-10-15T14:12:51.661" v="85"/>
          <ac:spMkLst>
            <pc:docMk/>
            <pc:sldMk cId="2507265115" sldId="484"/>
            <ac:spMk id="76" creationId="{9D6E6F7D-BD0C-4B75-9883-76E4A01145B1}"/>
          </ac:spMkLst>
        </pc:spChg>
        <pc:spChg chg="mod">
          <ac:chgData name="Jean-Luc Kui" userId="878fcfaf-2892-4487-9609-2b089f297847" providerId="ADAL" clId="{27895DDC-CA9C-44B6-BD95-093C8109BC59}" dt="2021-10-15T14:13:22.587" v="87" actId="20577"/>
          <ac:spMkLst>
            <pc:docMk/>
            <pc:sldMk cId="2507265115" sldId="484"/>
            <ac:spMk id="80" creationId="{66C768B4-2129-4205-8C56-791BAB5BCDD7}"/>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3"/>
            <a:ext cx="2889991" cy="498315"/>
          </a:xfrm>
          <a:prstGeom prst="rect">
            <a:avLst/>
          </a:prstGeom>
        </p:spPr>
        <p:txBody>
          <a:bodyPr vert="horz" lIns="90366" tIns="45183" rIns="90366" bIns="45183" rtlCol="0"/>
          <a:lstStyle>
            <a:lvl1pPr algn="l">
              <a:defRPr sz="1200"/>
            </a:lvl1pPr>
          </a:lstStyle>
          <a:p>
            <a:endParaRPr lang="fr-FR"/>
          </a:p>
        </p:txBody>
      </p:sp>
      <p:sp>
        <p:nvSpPr>
          <p:cNvPr id="3" name="Espace réservé de la date 2"/>
          <p:cNvSpPr>
            <a:spLocks noGrp="1"/>
          </p:cNvSpPr>
          <p:nvPr>
            <p:ph type="dt" sz="quarter" idx="1"/>
          </p:nvPr>
        </p:nvSpPr>
        <p:spPr>
          <a:xfrm>
            <a:off x="3777542" y="3"/>
            <a:ext cx="2889991" cy="498315"/>
          </a:xfrm>
          <a:prstGeom prst="rect">
            <a:avLst/>
          </a:prstGeom>
        </p:spPr>
        <p:txBody>
          <a:bodyPr vert="horz" lIns="90366" tIns="45183" rIns="90366" bIns="45183" rtlCol="0"/>
          <a:lstStyle>
            <a:lvl1pPr algn="r">
              <a:defRPr sz="1200"/>
            </a:lvl1pPr>
          </a:lstStyle>
          <a:p>
            <a:fld id="{79ED10F8-BC3B-49E9-B6AD-843394E6B418}" type="datetimeFigureOut">
              <a:rPr lang="fr-FR" smtClean="0"/>
              <a:t>10/11/2022</a:t>
            </a:fld>
            <a:endParaRPr lang="fr-FR"/>
          </a:p>
        </p:txBody>
      </p:sp>
      <p:sp>
        <p:nvSpPr>
          <p:cNvPr id="4" name="Espace réservé du pied de page 3"/>
          <p:cNvSpPr>
            <a:spLocks noGrp="1"/>
          </p:cNvSpPr>
          <p:nvPr>
            <p:ph type="ftr" sz="quarter" idx="2"/>
          </p:nvPr>
        </p:nvSpPr>
        <p:spPr>
          <a:xfrm>
            <a:off x="2" y="9428326"/>
            <a:ext cx="2889991" cy="498315"/>
          </a:xfrm>
          <a:prstGeom prst="rect">
            <a:avLst/>
          </a:prstGeom>
        </p:spPr>
        <p:txBody>
          <a:bodyPr vert="horz" lIns="90366" tIns="45183" rIns="90366" bIns="45183" rtlCol="0" anchor="b"/>
          <a:lstStyle>
            <a:lvl1pPr algn="l">
              <a:defRPr sz="1200"/>
            </a:lvl1pPr>
          </a:lstStyle>
          <a:p>
            <a:r>
              <a:rPr lang="fr-FR"/>
              <a:t>Comité Territoire du 20/05/2021</a:t>
            </a:r>
          </a:p>
        </p:txBody>
      </p:sp>
      <p:sp>
        <p:nvSpPr>
          <p:cNvPr id="5" name="Espace réservé du numéro de diapositive 4"/>
          <p:cNvSpPr>
            <a:spLocks noGrp="1"/>
          </p:cNvSpPr>
          <p:nvPr>
            <p:ph type="sldNum" sz="quarter" idx="3"/>
          </p:nvPr>
        </p:nvSpPr>
        <p:spPr>
          <a:xfrm>
            <a:off x="3777542" y="9428326"/>
            <a:ext cx="2889991" cy="498315"/>
          </a:xfrm>
          <a:prstGeom prst="rect">
            <a:avLst/>
          </a:prstGeom>
        </p:spPr>
        <p:txBody>
          <a:bodyPr vert="horz" lIns="90366" tIns="45183" rIns="90366" bIns="45183" rtlCol="0" anchor="b"/>
          <a:lstStyle>
            <a:lvl1pPr algn="r">
              <a:defRPr sz="1200"/>
            </a:lvl1pPr>
          </a:lstStyle>
          <a:p>
            <a:fld id="{27F323A7-6D45-4429-A129-39051E98C037}" type="slidenum">
              <a:rPr lang="fr-FR" smtClean="0"/>
              <a:t>‹N°›</a:t>
            </a:fld>
            <a:endParaRPr lang="fr-FR"/>
          </a:p>
        </p:txBody>
      </p:sp>
    </p:spTree>
    <p:extLst>
      <p:ext uri="{BB962C8B-B14F-4D97-AF65-F5344CB8AC3E}">
        <p14:creationId xmlns:p14="http://schemas.microsoft.com/office/powerpoint/2010/main" val="405202475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3"/>
            <a:ext cx="2889938" cy="496333"/>
          </a:xfrm>
          <a:prstGeom prst="rect">
            <a:avLst/>
          </a:prstGeom>
          <a:noFill/>
          <a:ln>
            <a:noFill/>
          </a:ln>
        </p:spPr>
        <p:txBody>
          <a:bodyPr spcFirstLastPara="1" wrap="square" lIns="90352" tIns="45163" rIns="90352" bIns="45163"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3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3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3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3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3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777608" y="3"/>
            <a:ext cx="2889938" cy="496333"/>
          </a:xfrm>
          <a:prstGeom prst="rect">
            <a:avLst/>
          </a:prstGeom>
          <a:noFill/>
          <a:ln>
            <a:noFill/>
          </a:ln>
        </p:spPr>
        <p:txBody>
          <a:bodyPr spcFirstLastPara="1" wrap="square" lIns="90352" tIns="45163" rIns="90352" bIns="45163"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3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3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3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3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3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5400" y="744538"/>
            <a:ext cx="6618288"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66910" y="4715152"/>
            <a:ext cx="5335270" cy="4466988"/>
          </a:xfrm>
          <a:prstGeom prst="rect">
            <a:avLst/>
          </a:prstGeom>
          <a:noFill/>
          <a:ln>
            <a:noFill/>
          </a:ln>
        </p:spPr>
        <p:txBody>
          <a:bodyPr spcFirstLastPara="1" wrap="square" lIns="90352" tIns="45163" rIns="90352" bIns="45163"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28586"/>
            <a:ext cx="2889938" cy="496333"/>
          </a:xfrm>
          <a:prstGeom prst="rect">
            <a:avLst/>
          </a:prstGeom>
          <a:noFill/>
          <a:ln>
            <a:noFill/>
          </a:ln>
        </p:spPr>
        <p:txBody>
          <a:bodyPr spcFirstLastPara="1" wrap="square" lIns="90352" tIns="45163" rIns="90352" bIns="45163"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3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3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3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3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300" b="0" i="0" u="none" strike="noStrike" cap="none">
                <a:solidFill>
                  <a:schemeClr val="dk1"/>
                </a:solidFill>
                <a:latin typeface="Arial"/>
                <a:ea typeface="Arial"/>
                <a:cs typeface="Arial"/>
                <a:sym typeface="Arial"/>
              </a:defRPr>
            </a:lvl9pPr>
          </a:lstStyle>
          <a:p>
            <a:r>
              <a:rPr lang="fr-FR"/>
              <a:t>Comité Territoire du 20/05/2021</a:t>
            </a:r>
            <a:endParaRPr/>
          </a:p>
        </p:txBody>
      </p:sp>
      <p:sp>
        <p:nvSpPr>
          <p:cNvPr id="8" name="Google Shape;8;n"/>
          <p:cNvSpPr txBox="1">
            <a:spLocks noGrp="1"/>
          </p:cNvSpPr>
          <p:nvPr>
            <p:ph type="sldNum" idx="12"/>
          </p:nvPr>
        </p:nvSpPr>
        <p:spPr>
          <a:xfrm>
            <a:off x="3777608" y="9428586"/>
            <a:ext cx="2889938" cy="496333"/>
          </a:xfrm>
          <a:prstGeom prst="rect">
            <a:avLst/>
          </a:prstGeom>
          <a:noFill/>
          <a:ln>
            <a:noFill/>
          </a:ln>
        </p:spPr>
        <p:txBody>
          <a:bodyPr spcFirstLastPara="1" wrap="square" lIns="90352" tIns="45163" rIns="90352" bIns="45163" anchor="b" anchorCtr="0">
            <a:noAutofit/>
          </a:bodyPr>
          <a:lstStyle/>
          <a:p>
            <a:pPr algn="r"/>
            <a:fld id="{00000000-1234-1234-1234-123412341234}" type="slidenum">
              <a:rPr lang="fr-FR" sz="1200" smtClean="0">
                <a:solidFill>
                  <a:schemeClr val="dk1"/>
                </a:solidFill>
              </a:rPr>
              <a:pPr algn="r"/>
              <a:t>‹N°›</a:t>
            </a:fld>
            <a:endParaRPr lang="fr-FR" sz="1200">
              <a:solidFill>
                <a:schemeClr val="dk1"/>
              </a:solidFill>
            </a:endParaRPr>
          </a:p>
        </p:txBody>
      </p:sp>
    </p:spTree>
    <p:extLst>
      <p:ext uri="{BB962C8B-B14F-4D97-AF65-F5344CB8AC3E}">
        <p14:creationId xmlns:p14="http://schemas.microsoft.com/office/powerpoint/2010/main" val="2012269847"/>
      </p:ext>
    </p:extLst>
  </p:cSld>
  <p:clrMap bg1="lt1" tx1="dk1" bg2="dk2" tx2="lt2" accent1="accent1" accent2="accent2" accent3="accent3" accent4="accent4" accent5="accent5" accent6="accent6" hlink="hlink" folHlink="folHlink"/>
  <p:hf sldNum="0"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ssure.ameli.fr/"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monespacesante.fr/" TargetMode="External"/><Relationship Id="rId5" Type="http://schemas.openxmlformats.org/officeDocument/2006/relationships/hyperlink" Target="https://www.mesmedicamentschezmoi.com/organiser-une-livraison-de-medicaments/choisir-ma-pharmacie?gclid=CjwKCAjwzY2bBhB6EiwAPpUpZlhpNF7erbGZqNXci1bMQASUokK5AjMm1dhakhDP2Yfy1VNuQztldBoCGZMQAvD_BwE" TargetMode="External"/><Relationship Id="rId4" Type="http://schemas.openxmlformats.org/officeDocument/2006/relationships/hyperlink" Target="https://www.sante.f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pied de page 3"/>
          <p:cNvSpPr>
            <a:spLocks noGrp="1"/>
          </p:cNvSpPr>
          <p:nvPr>
            <p:ph type="ftr" idx="10"/>
          </p:nvPr>
        </p:nvSpPr>
        <p:spPr/>
        <p:txBody>
          <a:bodyPr/>
          <a:lstStyle/>
          <a:p>
            <a:endParaRPr lang="fr-FR" dirty="0"/>
          </a:p>
        </p:txBody>
      </p:sp>
    </p:spTree>
    <p:extLst>
      <p:ext uri="{BB962C8B-B14F-4D97-AF65-F5344CB8AC3E}">
        <p14:creationId xmlns:p14="http://schemas.microsoft.com/office/powerpoint/2010/main" val="2086572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idx="10"/>
          </p:nvPr>
        </p:nvSpPr>
        <p:spPr/>
        <p:txBody>
          <a:bodyPr/>
          <a:lstStyle/>
          <a:p>
            <a:r>
              <a:rPr lang="fr-FR" smtClean="0"/>
              <a:t>Comité Territoire du 20/05/2021</a:t>
            </a:r>
            <a:endParaRPr lang="fr-FR"/>
          </a:p>
        </p:txBody>
      </p:sp>
    </p:spTree>
    <p:extLst>
      <p:ext uri="{BB962C8B-B14F-4D97-AF65-F5344CB8AC3E}">
        <p14:creationId xmlns:p14="http://schemas.microsoft.com/office/powerpoint/2010/main" val="100738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1391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61925" y="4692767"/>
            <a:ext cx="6343650" cy="2401572"/>
          </a:xfrm>
        </p:spPr>
        <p:txBody>
          <a:bodyPr/>
          <a:lstStyle/>
          <a:p>
            <a:pPr algn="just"/>
            <a:r>
              <a:rPr lang="fr-FR" sz="800" b="0" i="0" u="none" strike="noStrike" cap="none" dirty="0" smtClean="0">
                <a:solidFill>
                  <a:schemeClr val="tx1"/>
                </a:solidFill>
                <a:effectLst/>
                <a:latin typeface="Arial Narrow" panose="020B0606020202030204" pitchFamily="34" charset="0"/>
                <a:sym typeface="Arial"/>
              </a:rPr>
              <a:t>Pour gérer leur santé depuis leur tablette ou ordinateur et même smartphone (application disponible en juin 2022), les usagers se verront proposer un </a:t>
            </a:r>
            <a:r>
              <a:rPr lang="fr-FR" sz="800" b="1" i="0" u="none" strike="noStrike" cap="none" dirty="0" smtClean="0">
                <a:solidFill>
                  <a:schemeClr val="tx1"/>
                </a:solidFill>
                <a:effectLst/>
                <a:latin typeface="Arial Narrow" panose="020B0606020202030204" pitchFamily="34" charset="0"/>
                <a:sym typeface="Arial"/>
              </a:rPr>
              <a:t>espace personnel doté de 4 fonctionnalités principales </a:t>
            </a:r>
            <a:r>
              <a:rPr lang="fr-FR" sz="800" b="0" i="0" u="none" strike="noStrike" cap="none" dirty="0" smtClean="0">
                <a:solidFill>
                  <a:schemeClr val="tx1"/>
                </a:solidFill>
                <a:effectLst/>
                <a:latin typeface="Arial Narrow" panose="020B0606020202030204" pitchFamily="34" charset="0"/>
                <a:sym typeface="Arial"/>
              </a:rPr>
              <a:t>:</a:t>
            </a:r>
          </a:p>
          <a:p>
            <a:pPr marL="457200" marR="0" indent="-228600" algn="just" defTabSz="914400" rtl="0" eaLnBrk="1" fontAlgn="auto" latinLnBrk="0" hangingPunct="1">
              <a:lnSpc>
                <a:spcPct val="100000"/>
              </a:lnSpc>
              <a:spcBef>
                <a:spcPts val="360"/>
              </a:spcBef>
              <a:spcAft>
                <a:spcPts val="0"/>
              </a:spcAft>
              <a:buClr>
                <a:srgbClr val="000000"/>
              </a:buClr>
              <a:buSzPts val="1400"/>
              <a:buFont typeface="Arial"/>
              <a:buNone/>
              <a:tabLst/>
              <a:defRPr/>
            </a:pPr>
            <a:r>
              <a:rPr lang="fr-FR" sz="800" b="1" i="0" u="none" strike="noStrike" cap="none" dirty="0" smtClean="0">
                <a:solidFill>
                  <a:schemeClr val="tx1"/>
                </a:solidFill>
                <a:effectLst/>
                <a:latin typeface="Arial Narrow" panose="020B0606020202030204" pitchFamily="34" charset="0"/>
                <a:sym typeface="Arial"/>
              </a:rPr>
              <a:t>le dossier médical </a:t>
            </a:r>
            <a:r>
              <a:rPr lang="fr-FR" sz="800" b="0" i="0" u="none" strike="noStrike" cap="none" dirty="0" smtClean="0">
                <a:solidFill>
                  <a:schemeClr val="tx1"/>
                </a:solidFill>
                <a:effectLst/>
                <a:latin typeface="Arial Narrow" panose="020B0606020202030204" pitchFamily="34" charset="0"/>
                <a:sym typeface="Arial"/>
              </a:rPr>
              <a:t>: </a:t>
            </a:r>
            <a:r>
              <a:rPr lang="fr-FR" sz="800" b="1" i="0" u="none" strike="noStrike" cap="none" dirty="0" smtClean="0">
                <a:solidFill>
                  <a:schemeClr val="tx1"/>
                </a:solidFill>
                <a:effectLst/>
                <a:latin typeface="Arial Narrow" panose="020B0606020202030204" pitchFamily="34" charset="0"/>
                <a:sym typeface="Arial"/>
              </a:rPr>
              <a:t>Les documents </a:t>
            </a:r>
            <a:r>
              <a:rPr lang="fr-FR" sz="800" b="0" i="0" u="none" strike="noStrike" cap="none" dirty="0" smtClean="0">
                <a:solidFill>
                  <a:schemeClr val="tx1"/>
                </a:solidFill>
                <a:effectLst/>
                <a:latin typeface="Arial Narrow" panose="020B0606020202030204" pitchFamily="34" charset="0"/>
                <a:sym typeface="Arial"/>
              </a:rPr>
              <a:t>- pour renseigner leur profil médical, stocker des documents (traitements, résultats d’examens, antécédents médicaux, comptes rendus d’hospitalisation) de façon sécurisée et les partager avec les</a:t>
            </a:r>
            <a:r>
              <a:rPr lang="fr-FR" sz="800" b="0" i="0" u="none" strike="noStrike" cap="none" baseline="0" dirty="0" smtClean="0">
                <a:solidFill>
                  <a:schemeClr val="tx1"/>
                </a:solidFill>
                <a:effectLst/>
                <a:latin typeface="Arial Narrow" panose="020B0606020202030204" pitchFamily="34" charset="0"/>
                <a:sym typeface="Arial"/>
              </a:rPr>
              <a:t> </a:t>
            </a:r>
            <a:r>
              <a:rPr lang="fr-FR" sz="800" b="0" i="0" u="none" strike="noStrike" cap="none" dirty="0" smtClean="0">
                <a:solidFill>
                  <a:schemeClr val="tx1"/>
                </a:solidFill>
                <a:effectLst/>
                <a:latin typeface="Arial Narrow" panose="020B0606020202030204" pitchFamily="34" charset="0"/>
                <a:sym typeface="Arial"/>
              </a:rPr>
              <a:t>professionnels de santé de leur choix. Toutes les informations contenues dans près de 10 millions de DMP déjà existants seront d’ailleurs transférées dans Mon espace santé ; L’ajout des documents peut être fait par les PS et les patients, ces derniers pouvant visualiser, télécharger ces documents, les modifier ou les supprimer à partir du moment où ce sont eux qui les</a:t>
            </a:r>
            <a:r>
              <a:rPr lang="fr-FR" sz="800" b="0" i="0" u="none" strike="noStrike" cap="none" baseline="0" dirty="0" smtClean="0">
                <a:solidFill>
                  <a:schemeClr val="tx1"/>
                </a:solidFill>
                <a:effectLst/>
                <a:latin typeface="Arial Narrow" panose="020B0606020202030204" pitchFamily="34" charset="0"/>
                <a:sym typeface="Arial"/>
              </a:rPr>
              <a:t> ont ajoutés.</a:t>
            </a:r>
            <a:r>
              <a:rPr lang="fr-FR" sz="800" dirty="0" smtClean="0">
                <a:solidFill>
                  <a:schemeClr val="tx1"/>
                </a:solidFill>
                <a:latin typeface="Arial Narrow" panose="020B0606020202030204" pitchFamily="34" charset="0"/>
              </a:rPr>
              <a:t>ns les « Documents », </a:t>
            </a:r>
            <a:r>
              <a:rPr lang="fr-FR" sz="800" b="1" i="0" u="none" strike="noStrike" cap="none" baseline="0" dirty="0" smtClean="0">
                <a:solidFill>
                  <a:schemeClr val="tx1"/>
                </a:solidFill>
                <a:effectLst/>
                <a:latin typeface="Arial Narrow" panose="020B0606020202030204" pitchFamily="34" charset="0"/>
                <a:sym typeface="Arial"/>
              </a:rPr>
              <a:t>Le profil médical  ou</a:t>
            </a:r>
            <a:r>
              <a:rPr lang="fr-FR" sz="800" b="1" i="0" u="none" strike="noStrike" cap="none" dirty="0" smtClean="0">
                <a:solidFill>
                  <a:schemeClr val="tx1"/>
                </a:solidFill>
                <a:effectLst/>
                <a:latin typeface="Arial Narrow" panose="020B0606020202030204" pitchFamily="34" charset="0"/>
                <a:sym typeface="Arial"/>
              </a:rPr>
              <a:t> désormais Mon Histoire de Santé</a:t>
            </a:r>
            <a:r>
              <a:rPr lang="fr-FR" sz="800" b="0" i="0" u="none" strike="noStrike" cap="none" baseline="0" dirty="0" smtClean="0">
                <a:solidFill>
                  <a:schemeClr val="tx1"/>
                </a:solidFill>
                <a:effectLst/>
                <a:latin typeface="Arial Narrow" panose="020B0606020202030204" pitchFamily="34" charset="0"/>
                <a:sym typeface="Arial"/>
              </a:rPr>
              <a:t>–permet à l’usager de prendre en main sa santé en ajoutant des éléments sur sa situation médicale. Il peut alimenter la rubrique documents avec la synthèse du profil médical ou l’envoyer via sa messagerie de santé afin de communiquer aux PS ou ES qui le souhaitent – 12 catégories : Maladies et sujets de santé, Traitements, Allergies, Vaccinations, Mesures, Antécédents familiaux, Hospitalisations et chirurgie, Entourage et volontés (volontés et droits du patients, directives anticipées, entourage), Historique des soins, Habitudes de vie, PS, Pièces administratives</a:t>
            </a:r>
            <a:endParaRPr lang="fr-FR" sz="800" b="0" i="0" u="none" strike="noStrike" cap="none" dirty="0" smtClean="0">
              <a:solidFill>
                <a:schemeClr val="tx1"/>
              </a:solidFill>
              <a:effectLst/>
              <a:latin typeface="Arial Narrow" panose="020B0606020202030204" pitchFamily="34" charset="0"/>
              <a:sym typeface="Arial"/>
            </a:endParaRPr>
          </a:p>
          <a:p>
            <a:pPr algn="just"/>
            <a:r>
              <a:rPr lang="fr-FR" sz="800" b="1" i="0" u="none" strike="noStrike" cap="none" dirty="0" smtClean="0">
                <a:solidFill>
                  <a:schemeClr val="tx1"/>
                </a:solidFill>
                <a:effectLst/>
                <a:latin typeface="Arial Narrow" panose="020B0606020202030204" pitchFamily="34" charset="0"/>
                <a:sym typeface="Arial"/>
              </a:rPr>
              <a:t>la messagerie sécurisée </a:t>
            </a:r>
            <a:r>
              <a:rPr lang="fr-FR" sz="800" b="0" i="0" u="none" strike="noStrike" cap="none" dirty="0" smtClean="0">
                <a:solidFill>
                  <a:schemeClr val="tx1"/>
                </a:solidFill>
                <a:effectLst/>
                <a:latin typeface="Arial Narrow" panose="020B0606020202030204" pitchFamily="34" charset="0"/>
                <a:sym typeface="Arial"/>
              </a:rPr>
              <a:t>: pour recevoir des informations personnelles en toute confidentialité en provenance des professionnels de santé qui les suivent, en ville comme à l’hôpital ; toujours à l’initiative du PS qui peut mettre fin à tout moment</a:t>
            </a:r>
            <a:r>
              <a:rPr lang="fr-FR" sz="800" b="0" i="0" u="none" strike="noStrike" cap="none" baseline="0" dirty="0" smtClean="0">
                <a:solidFill>
                  <a:schemeClr val="tx1"/>
                </a:solidFill>
                <a:effectLst/>
                <a:latin typeface="Arial Narrow" panose="020B0606020202030204" pitchFamily="34" charset="0"/>
                <a:sym typeface="Arial"/>
              </a:rPr>
              <a:t> à cet échange. </a:t>
            </a:r>
            <a:r>
              <a:rPr lang="fr-FR" sz="800" b="1" dirty="0" smtClean="0">
                <a:solidFill>
                  <a:schemeClr val="tx1"/>
                </a:solidFill>
                <a:latin typeface="Arial Narrow" panose="020B0606020202030204" pitchFamily="34" charset="0"/>
              </a:rPr>
              <a:t>À la création de Mon espace santé, tout usager disposera une adresse de messagerie sécurisée </a:t>
            </a:r>
            <a:r>
              <a:rPr lang="fr-FR" sz="800" b="1" dirty="0" err="1" smtClean="0">
                <a:solidFill>
                  <a:schemeClr val="tx1"/>
                </a:solidFill>
                <a:latin typeface="Arial Narrow" panose="020B0606020202030204" pitchFamily="34" charset="0"/>
              </a:rPr>
              <a:t>MSSanté.</a:t>
            </a:r>
            <a:r>
              <a:rPr lang="fr-FR" sz="800" i="1" dirty="0" err="1" smtClean="0">
                <a:solidFill>
                  <a:schemeClr val="tx1"/>
                </a:solidFill>
                <a:latin typeface="Arial Narrow" panose="020B0606020202030204" pitchFamily="34" charset="0"/>
              </a:rPr>
              <a:t>À</a:t>
            </a:r>
            <a:r>
              <a:rPr lang="fr-FR" sz="800" i="1" dirty="0" smtClean="0">
                <a:solidFill>
                  <a:schemeClr val="tx1"/>
                </a:solidFill>
                <a:latin typeface="Arial Narrow" panose="020B0606020202030204" pitchFamily="34" charset="0"/>
              </a:rPr>
              <a:t> noter : cette adresse ne permet pas d’échanger des messages avec des adresses mail personnelles classiques, car elles ne sont pas suffisamment sécurisées pour échanger des données de santé. </a:t>
            </a:r>
            <a:r>
              <a:rPr lang="fr-FR" sz="800" dirty="0" smtClean="0">
                <a:solidFill>
                  <a:schemeClr val="tx1"/>
                </a:solidFill>
                <a:latin typeface="Arial Narrow" panose="020B0606020202030204" pitchFamily="34" charset="0"/>
              </a:rPr>
              <a:t>La Messagerie Sécurisée de Santé est utilisée pour envoyer et recevoir des données de santé</a:t>
            </a:r>
            <a:r>
              <a:rPr lang="fr-FR" sz="800" b="1" dirty="0" smtClean="0">
                <a:solidFill>
                  <a:schemeClr val="tx1"/>
                </a:solidFill>
                <a:latin typeface="Arial Narrow" panose="020B0606020202030204" pitchFamily="34" charset="0"/>
              </a:rPr>
              <a:t>. Composée de l’INS@patient.mssante.fr. </a:t>
            </a:r>
            <a:r>
              <a:rPr lang="fr-FR" sz="800" dirty="0" smtClean="0">
                <a:solidFill>
                  <a:schemeClr val="tx1"/>
                </a:solidFill>
                <a:latin typeface="Arial Narrow" panose="020B0606020202030204" pitchFamily="34" charset="0"/>
              </a:rPr>
              <a:t>Elle s’inscrit dans un « espace de confiance » respectant des normes de sécurité spécifiques aux échanges de données de santé. Les professionnels et établissements de santé utilisent cette messagerie pour échanger les données des patients entre eux. Avec Mon espace ils échangent dans les mêmes conditions de sécurité avec leurs patients.</a:t>
            </a:r>
          </a:p>
          <a:p>
            <a:pPr algn="just"/>
            <a:r>
              <a:rPr lang="fr-FR" sz="800" b="1" i="0" u="none" strike="noStrike" cap="none" dirty="0" smtClean="0">
                <a:solidFill>
                  <a:schemeClr val="tx1"/>
                </a:solidFill>
                <a:effectLst/>
                <a:latin typeface="Arial Narrow" panose="020B0606020202030204" pitchFamily="34" charset="0"/>
                <a:sym typeface="Arial"/>
              </a:rPr>
              <a:t>l’agenda de santé</a:t>
            </a:r>
            <a:r>
              <a:rPr lang="fr-FR" sz="800" b="0" i="0" u="none" strike="noStrike" cap="none" dirty="0" smtClean="0">
                <a:solidFill>
                  <a:schemeClr val="tx1"/>
                </a:solidFill>
                <a:effectLst/>
                <a:latin typeface="Arial Narrow" panose="020B0606020202030204" pitchFamily="34" charset="0"/>
                <a:sym typeface="Arial"/>
              </a:rPr>
              <a:t> : pour enregistrer tous leurs rendez-vous médicaux, mais aussi recevoir des rappels personnalisés pour les vaccins et dépistages recommandés. </a:t>
            </a:r>
            <a:r>
              <a:rPr lang="fr-FR" sz="800" dirty="0" smtClean="0">
                <a:solidFill>
                  <a:schemeClr val="tx1"/>
                </a:solidFill>
                <a:latin typeface="Arial Narrow" panose="020B0606020202030204" pitchFamily="34" charset="0"/>
              </a:rPr>
              <a:t>L’agenda permet de </a:t>
            </a:r>
            <a:r>
              <a:rPr lang="fr-FR" sz="800" b="1" dirty="0" smtClean="0">
                <a:solidFill>
                  <a:schemeClr val="tx1"/>
                </a:solidFill>
                <a:latin typeface="Arial Narrow" panose="020B0606020202030204" pitchFamily="34" charset="0"/>
              </a:rPr>
              <a:t>centraliser en un seul endroit les rendez-vous médicaux et de partager simplement, et de façon sécurisée, ce calendrier avec les professionnels de santé </a:t>
            </a:r>
            <a:r>
              <a:rPr lang="fr-FR" sz="800" dirty="0" smtClean="0">
                <a:solidFill>
                  <a:schemeClr val="tx1"/>
                </a:solidFill>
                <a:latin typeface="Arial Narrow" panose="020B0606020202030204" pitchFamily="34" charset="0"/>
              </a:rPr>
              <a:t>qui assurent son suivi. A terme, l’usager pourra recevoir des rappels personnalisés pour les vaccins et dépistages recommandés par exemple. </a:t>
            </a:r>
            <a:endParaRPr lang="fr-FR" sz="800" b="0" i="0" u="none" strike="noStrike" cap="none" dirty="0" smtClean="0">
              <a:solidFill>
                <a:schemeClr val="tx1"/>
              </a:solidFill>
              <a:effectLst/>
              <a:latin typeface="Arial Narrow" panose="020B0606020202030204" pitchFamily="34" charset="0"/>
              <a:sym typeface="Arial"/>
            </a:endParaRPr>
          </a:p>
          <a:p>
            <a:r>
              <a:rPr lang="fr-FR" sz="800" b="1" i="0" u="none" strike="noStrike" cap="none" dirty="0" smtClean="0">
                <a:solidFill>
                  <a:schemeClr val="tx1"/>
                </a:solidFill>
                <a:effectLst/>
                <a:latin typeface="Arial Narrow" panose="020B0606020202030204" pitchFamily="34" charset="0"/>
                <a:sym typeface="Arial"/>
              </a:rPr>
              <a:t>le catalogue de services</a:t>
            </a:r>
            <a:r>
              <a:rPr lang="fr-FR" sz="800" b="0" i="0" u="none" strike="noStrike" cap="none" dirty="0" smtClean="0">
                <a:solidFill>
                  <a:schemeClr val="tx1"/>
                </a:solidFill>
                <a:effectLst/>
                <a:latin typeface="Arial Narrow" panose="020B0606020202030204" pitchFamily="34" charset="0"/>
                <a:sym typeface="Arial"/>
              </a:rPr>
              <a:t> : </a:t>
            </a:r>
            <a:r>
              <a:rPr lang="fr-FR" sz="800" dirty="0"/>
              <a:t>“Mon espace santé”, le carnet de santé numérique lancé au début de l’année, se dote d’un catalogue de services numériques. Au total, ce sont 12 sites ou applications qui sont désormais proposés aux 65,4 millions d’usagers qui ont activé leur espace en </a:t>
            </a:r>
            <a:r>
              <a:rPr lang="fr-FR" sz="800" dirty="0" smtClean="0"/>
              <a:t>ligne. On </a:t>
            </a:r>
            <a:r>
              <a:rPr lang="fr-FR" sz="800" dirty="0"/>
              <a:t>y retrouve, par exemple, le </a:t>
            </a:r>
            <a:r>
              <a:rPr lang="fr-FR" sz="800" u="sng" dirty="0">
                <a:hlinkClick r:id="rId3"/>
              </a:rPr>
              <a:t>Compte </a:t>
            </a:r>
            <a:r>
              <a:rPr lang="fr-FR" sz="800" u="sng" dirty="0" err="1">
                <a:hlinkClick r:id="rId3"/>
              </a:rPr>
              <a:t>Ameli</a:t>
            </a:r>
            <a:r>
              <a:rPr lang="fr-FR" sz="800" dirty="0"/>
              <a:t> et le site internet </a:t>
            </a:r>
            <a:r>
              <a:rPr lang="fr-FR" sz="800" u="sng" dirty="0">
                <a:hlinkClick r:id="rId4"/>
              </a:rPr>
              <a:t>Santé.fr</a:t>
            </a:r>
            <a:r>
              <a:rPr lang="fr-FR" sz="800" dirty="0"/>
              <a:t>, mais aussi la plateforme </a:t>
            </a:r>
            <a:r>
              <a:rPr lang="fr-FR" sz="800" u="sng" dirty="0">
                <a:hlinkClick r:id="rId5"/>
              </a:rPr>
              <a:t>Mes médicaments chez moi</a:t>
            </a:r>
            <a:r>
              <a:rPr lang="fr-FR" sz="800" dirty="0"/>
              <a:t> qui permet d’organiser la livraison de médicaments à </a:t>
            </a:r>
            <a:r>
              <a:rPr lang="fr-FR" sz="800" dirty="0" smtClean="0"/>
              <a:t>domicile. Avec </a:t>
            </a:r>
            <a:r>
              <a:rPr lang="fr-FR" sz="800" dirty="0"/>
              <a:t>ses 12 premiers services référencés dans des domaines variés, le catalogue de Mon espace santé propose déjà une belle la diversité dans les services numériques utiles liés à la santé et au bien-être. </a:t>
            </a:r>
            <a:r>
              <a:rPr lang="fr-FR" sz="800" dirty="0" smtClean="0"/>
              <a:t>Voici </a:t>
            </a:r>
            <a:r>
              <a:rPr lang="fr-FR" sz="800" dirty="0"/>
              <a:t>la liste complète des 12 services déjà référencés. Pour les découvrir en détail, </a:t>
            </a:r>
            <a:r>
              <a:rPr lang="fr-FR" sz="800" u="sng" dirty="0">
                <a:hlinkClick r:id="rId6" tooltip="rendez-vous sur Mon espace santé (nouvelle fenêtre)"/>
              </a:rPr>
              <a:t>rendez-vous sur Mon espace santé</a:t>
            </a:r>
            <a:r>
              <a:rPr lang="fr-FR" sz="800" dirty="0"/>
              <a:t>, rubrique « Catalogue de services </a:t>
            </a:r>
            <a:r>
              <a:rPr lang="fr-FR" sz="800" dirty="0" smtClean="0"/>
              <a:t>». </a:t>
            </a:r>
            <a:r>
              <a:rPr lang="fr-FR" sz="800" dirty="0"/>
              <a:t>Pour apparaître sur MES (Mon Espace Santé), ces services doivent respecter plus de 150 exigences d’interopérabilité, de sécurité et d’éthique, conformément au cadre défini par l’Agence du numérique en santé (ANS), et plus d’être en conformité avec le RGPD. Ils doivent notamment avoir obtenu la certification Hébergeur de données de santé (HDS</a:t>
            </a:r>
            <a:r>
              <a:rPr lang="fr-FR" sz="800" dirty="0" smtClean="0"/>
              <a:t>). En </a:t>
            </a:r>
            <a:r>
              <a:rPr lang="fr-FR" sz="800" dirty="0"/>
              <a:t>2023, ces services référencés pourront proposer aux usagers d’échanger, de manière fluide et sécurisée, leurs données avec Mon espace </a:t>
            </a:r>
            <a:r>
              <a:rPr lang="fr-FR" sz="800" dirty="0" smtClean="0"/>
              <a:t>santé. Concrètement</a:t>
            </a:r>
            <a:r>
              <a:rPr lang="fr-FR" sz="800" dirty="0"/>
              <a:t>, l’usager pourra choisir d’une part de stocker dans Mon espace santé ses données provenant de différentes sources (applications, sites internet, dispositifs médicaux, objets connectés, etc.) et d’autre part, de partager les données de son profil Mon espace santé avec les services numériques du catalogue. Par exemple, une personne qui utilise une application qui collecte les données issues d’un objet connecté (balance, tensiomètre, capteur de glycémie…) pourra décider de stocker automatiquement ses mesures dans Mon espace santé. Ce sera ainsi facile de les partager avec les professionnels de son équipe de soin.</a:t>
            </a:r>
          </a:p>
          <a:p>
            <a:endParaRPr lang="fr-FR" sz="800" dirty="0"/>
          </a:p>
          <a:p>
            <a:r>
              <a:rPr lang="fr-FR" sz="800" dirty="0"/>
              <a:t> </a:t>
            </a:r>
          </a:p>
          <a:p>
            <a:pPr lvl="0"/>
            <a:r>
              <a:rPr lang="fr-FR" sz="800" b="1" dirty="0" err="1"/>
              <a:t>AppFine</a:t>
            </a:r>
            <a:r>
              <a:rPr lang="fr-FR" sz="800" b="1" dirty="0"/>
              <a:t> (</a:t>
            </a:r>
            <a:r>
              <a:rPr lang="fr-FR" sz="800" b="1" dirty="0" err="1"/>
              <a:t>Openxtrem</a:t>
            </a:r>
            <a:r>
              <a:rPr lang="fr-FR" sz="800" b="1" dirty="0"/>
              <a:t>)</a:t>
            </a:r>
            <a:r>
              <a:rPr lang="fr-FR" sz="800" dirty="0"/>
              <a:t> est un portail destiné à faciliter l’échange d’informations administratives et médicales entre les établissements et le patient mais aussi entre les médecins de ville et le patient ;</a:t>
            </a:r>
          </a:p>
          <a:p>
            <a:pPr lvl="0"/>
            <a:r>
              <a:rPr lang="fr-FR" sz="800" b="1" dirty="0"/>
              <a:t>Le compte </a:t>
            </a:r>
            <a:r>
              <a:rPr lang="fr-FR" sz="800" b="1" dirty="0" err="1"/>
              <a:t>ameli</a:t>
            </a:r>
            <a:r>
              <a:rPr lang="fr-FR" sz="800" b="1" dirty="0"/>
              <a:t> (Assurance Maladie)</a:t>
            </a:r>
            <a:r>
              <a:rPr lang="fr-FR" sz="800" dirty="0"/>
              <a:t> est un espace personnel et sécurisé pour les bénéficiaires de l'Assurance Maladie. Il permet de suivre ses remboursements de santé et d'effectuer des démarches en ligne ;</a:t>
            </a:r>
          </a:p>
          <a:p>
            <a:pPr lvl="0"/>
            <a:r>
              <a:rPr lang="fr-FR" sz="800" b="1" dirty="0" err="1"/>
              <a:t>FreeStyle</a:t>
            </a:r>
            <a:r>
              <a:rPr lang="fr-FR" sz="800" b="1" dirty="0"/>
              <a:t> </a:t>
            </a:r>
            <a:r>
              <a:rPr lang="fr-FR" sz="800" b="1" dirty="0" err="1"/>
              <a:t>LibreLink</a:t>
            </a:r>
            <a:r>
              <a:rPr lang="fr-FR" sz="800" b="1" dirty="0"/>
              <a:t> (Abbott)</a:t>
            </a:r>
            <a:r>
              <a:rPr lang="fr-FR" sz="800" dirty="0"/>
              <a:t> est une application mobile qui s'adresse aux personnes atteintes de diabète : elle permet de visualiser les données de glucose interstitiel à partir des capteurs </a:t>
            </a:r>
            <a:r>
              <a:rPr lang="fr-FR" sz="800" dirty="0" err="1"/>
              <a:t>FreeStyle</a:t>
            </a:r>
            <a:r>
              <a:rPr lang="fr-FR" sz="800" dirty="0"/>
              <a:t> Libre 2 d’Abbott ;</a:t>
            </a:r>
          </a:p>
          <a:p>
            <a:pPr lvl="0"/>
            <a:r>
              <a:rPr lang="fr-FR" sz="800" b="1" dirty="0"/>
              <a:t>ID-U Santé (Abbott)</a:t>
            </a:r>
            <a:r>
              <a:rPr lang="fr-FR" sz="800" dirty="0"/>
              <a:t> est un dossier personnel d’urgence sécurisé qui, en cas d’intervention des services de secours, leur est directement accessible pour une prise en charge optimisée et individualisée ;</a:t>
            </a:r>
          </a:p>
          <a:p>
            <a:pPr lvl="0"/>
            <a:r>
              <a:rPr lang="fr-FR" sz="800" b="1" dirty="0"/>
              <a:t>Libheros.fr</a:t>
            </a:r>
            <a:r>
              <a:rPr lang="fr-FR" sz="800" dirty="0"/>
              <a:t> permet aux patients et à leurs proches de prendre rendez-vous pour des soins à domicile (infirmiers, kinésithérapeutes, sages-femmes), des aides à domicile, ou commander du matériel médical ;</a:t>
            </a:r>
          </a:p>
          <a:p>
            <a:pPr lvl="0"/>
            <a:r>
              <a:rPr lang="fr-FR" sz="800" b="1" dirty="0" err="1"/>
              <a:t>Mapatho</a:t>
            </a:r>
            <a:r>
              <a:rPr lang="fr-FR" sz="800" b="1" dirty="0"/>
              <a:t> </a:t>
            </a:r>
            <a:r>
              <a:rPr lang="fr-FR" sz="800" dirty="0"/>
              <a:t>propose des actualités liées aux maladies, des listes de professionnels de santé recommandés par des patients et des associations, et des ressources pour améliorer la vie au quotidien du patient ;</a:t>
            </a:r>
          </a:p>
          <a:p>
            <a:pPr lvl="0"/>
            <a:r>
              <a:rPr lang="fr-FR" sz="800" b="1" dirty="0"/>
              <a:t>Mémo Santé Enfant (MSA)</a:t>
            </a:r>
            <a:r>
              <a:rPr lang="fr-FR" sz="800" dirty="0"/>
              <a:t> est complémentaire du carnet de santé, il informe les parents des évènements santé importants dans la vie de leurs enfants de 0 à 16 ans et leur permet de gérer les rendez-vous en toute sérénité ;</a:t>
            </a:r>
          </a:p>
          <a:p>
            <a:pPr lvl="0"/>
            <a:r>
              <a:rPr lang="fr-FR" sz="800" b="1" dirty="0"/>
              <a:t>Mes médicaments chez moi (Groupe La Poste) </a:t>
            </a:r>
            <a:r>
              <a:rPr lang="fr-FR" sz="800" dirty="0"/>
              <a:t>permet d'organiser la livraison de ses médicaments par facteur ou coursier en urgence et de prendre rendez-vous dans sa pharmacie partenaire, près de chez soi ;</a:t>
            </a:r>
          </a:p>
          <a:p>
            <a:pPr lvl="0"/>
            <a:r>
              <a:rPr lang="fr-FR" sz="800" b="1" dirty="0" err="1"/>
              <a:t>MyGHT</a:t>
            </a:r>
            <a:r>
              <a:rPr lang="fr-FR" sz="800" b="1" dirty="0"/>
              <a:t> Limousin (</a:t>
            </a:r>
            <a:r>
              <a:rPr lang="fr-FR" sz="800" b="1" dirty="0" err="1"/>
              <a:t>Exolis</a:t>
            </a:r>
            <a:r>
              <a:rPr lang="fr-FR" sz="800" b="1" dirty="0"/>
              <a:t>)</a:t>
            </a:r>
            <a:r>
              <a:rPr lang="fr-FR" sz="800" dirty="0"/>
              <a:t> est un portail déployé par le centre hospitalier (CHU) de Limoges qui permet au patient de compléter son  dossier de </a:t>
            </a:r>
            <a:r>
              <a:rPr lang="fr-FR" sz="800" dirty="0" err="1"/>
              <a:t>pré-admission</a:t>
            </a:r>
            <a:r>
              <a:rPr lang="fr-FR" sz="800" dirty="0"/>
              <a:t>, lire la documentation transmise par le service qui l’accueille, et d’être ainsi pris en charge sans passer par les admissions ;</a:t>
            </a:r>
          </a:p>
          <a:p>
            <a:pPr lvl="0"/>
            <a:r>
              <a:rPr lang="fr-FR" sz="800" b="1" dirty="0"/>
              <a:t>sante.fr</a:t>
            </a:r>
            <a:r>
              <a:rPr lang="fr-FR" sz="800" dirty="0"/>
              <a:t> est un site internet lancé par le service public d’information en santé et qui propose une information fiable et utile pour gérer sa santé. Son annuaire réunit plus de 500 000 professionnels, établissements de santé et médico-sociaux ;</a:t>
            </a:r>
          </a:p>
          <a:p>
            <a:pPr lvl="0"/>
            <a:r>
              <a:rPr lang="fr-FR" sz="800" b="1" dirty="0"/>
              <a:t>Vidal Ma Santé</a:t>
            </a:r>
            <a:r>
              <a:rPr lang="fr-FR" sz="800" dirty="0"/>
              <a:t> est une application qui aide ses utilisateurs à intégrer leurs traitements dans leur vie quotidienne ;</a:t>
            </a:r>
          </a:p>
          <a:p>
            <a:pPr lvl="0"/>
            <a:r>
              <a:rPr lang="fr-FR" sz="800" b="1" dirty="0" err="1"/>
              <a:t>Withings</a:t>
            </a:r>
            <a:r>
              <a:rPr lang="fr-FR" sz="800" b="1" dirty="0"/>
              <a:t> </a:t>
            </a:r>
            <a:r>
              <a:rPr lang="fr-FR" sz="800" b="1" dirty="0" err="1"/>
              <a:t>Health</a:t>
            </a:r>
            <a:r>
              <a:rPr lang="fr-FR" sz="800" b="1" dirty="0"/>
              <a:t> Mate</a:t>
            </a:r>
            <a:r>
              <a:rPr lang="fr-FR" sz="800" dirty="0"/>
              <a:t> aide ses utilisateurs à analyser ce qui compte pour une meilleure santé à long terme en s'appuyant sur un écosystème d’objets connectés et de dispositifs médicaux connectés.</a:t>
            </a:r>
          </a:p>
          <a:p>
            <a:endParaRPr lang="fr-FR" sz="800" b="0" i="0" u="none" strike="noStrike" cap="none" dirty="0" smtClean="0">
              <a:solidFill>
                <a:schemeClr val="dk1"/>
              </a:solidFill>
              <a:effectLst/>
              <a:latin typeface="Arial Narrow" panose="020B0606020202030204" pitchFamily="34" charset="0"/>
              <a:sym typeface="Arial"/>
            </a:endParaRPr>
          </a:p>
          <a:p>
            <a:endParaRPr lang="fr-FR" sz="800" dirty="0">
              <a:latin typeface="Arial Narrow" panose="020B0606020202030204" pitchFamily="34" charset="0"/>
            </a:endParaRPr>
          </a:p>
        </p:txBody>
      </p:sp>
    </p:spTree>
    <p:extLst>
      <p:ext uri="{BB962C8B-B14F-4D97-AF65-F5344CB8AC3E}">
        <p14:creationId xmlns:p14="http://schemas.microsoft.com/office/powerpoint/2010/main" val="220220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1391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13911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13911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5" name="Espace réservé des commentaires 2"/>
          <p:cNvSpPr>
            <a:spLocks noGrp="1"/>
          </p:cNvSpPr>
          <p:nvPr>
            <p:ph type="body" idx="1"/>
          </p:nvPr>
        </p:nvSpPr>
        <p:spPr>
          <a:xfrm>
            <a:off x="666598" y="4715112"/>
            <a:ext cx="5335894" cy="2898662"/>
          </a:xfrm>
        </p:spPr>
        <p:txBody>
          <a:bodyPr/>
          <a:lstStyle/>
          <a:p>
            <a:pPr>
              <a:spcAft>
                <a:spcPts val="600"/>
              </a:spcAft>
            </a:pPr>
            <a:r>
              <a:rPr lang="fr-FR" dirty="0" smtClean="0">
                <a:solidFill>
                  <a:srgbClr val="5E5E5E"/>
                </a:solidFill>
                <a:latin typeface="Helvetica Neue"/>
              </a:rPr>
              <a:t>Avec Mon espace santé je peux désormais catégoriser mes documents au sein de rubriques :</a:t>
            </a:r>
          </a:p>
          <a:p>
            <a:pPr marL="342900" indent="-342900">
              <a:spcBef>
                <a:spcPts val="600"/>
              </a:spcBef>
              <a:buFont typeface="Arial" panose="020B0604020202020204" pitchFamily="34" charset="0"/>
              <a:buChar char="•"/>
            </a:pPr>
            <a:r>
              <a:rPr lang="fr-FR" sz="1200" dirty="0" smtClean="0">
                <a:solidFill>
                  <a:srgbClr val="5E5E5E"/>
                </a:solidFill>
                <a:latin typeface="Helvetica Neue"/>
              </a:rPr>
              <a:t>Ma santé en résumé</a:t>
            </a:r>
          </a:p>
          <a:p>
            <a:pPr marL="342900" indent="-342900">
              <a:spcBef>
                <a:spcPts val="600"/>
              </a:spcBef>
              <a:buFont typeface="Arial" panose="020B0604020202020204" pitchFamily="34" charset="0"/>
              <a:buChar char="•"/>
            </a:pPr>
            <a:r>
              <a:rPr lang="fr-FR" sz="1200" dirty="0" smtClean="0">
                <a:solidFill>
                  <a:srgbClr val="5E5E5E"/>
                </a:solidFill>
                <a:latin typeface="Helvetica Neue"/>
              </a:rPr>
              <a:t>Ordonnances et soins</a:t>
            </a:r>
          </a:p>
          <a:p>
            <a:pPr marL="342900" indent="-342900">
              <a:spcBef>
                <a:spcPts val="600"/>
              </a:spcBef>
              <a:buFont typeface="Arial" panose="020B0604020202020204" pitchFamily="34" charset="0"/>
              <a:buChar char="•"/>
            </a:pPr>
            <a:r>
              <a:rPr lang="fr-FR" sz="1200" dirty="0" smtClean="0">
                <a:solidFill>
                  <a:srgbClr val="5E5E5E"/>
                </a:solidFill>
                <a:latin typeface="Helvetica Neue"/>
              </a:rPr>
              <a:t>Radio écho, scanner, IRM</a:t>
            </a:r>
          </a:p>
          <a:p>
            <a:pPr marL="342900" indent="-342900">
              <a:spcBef>
                <a:spcPts val="600"/>
              </a:spcBef>
              <a:buFont typeface="Arial" panose="020B0604020202020204" pitchFamily="34" charset="0"/>
              <a:buChar char="•"/>
            </a:pPr>
            <a:r>
              <a:rPr lang="fr-FR" sz="1200" dirty="0" smtClean="0">
                <a:solidFill>
                  <a:srgbClr val="5E5E5E"/>
                </a:solidFill>
                <a:latin typeface="Helvetica Neue"/>
              </a:rPr>
              <a:t>Résultats de biologie</a:t>
            </a:r>
          </a:p>
          <a:p>
            <a:pPr marL="342900" indent="-342900">
              <a:spcBef>
                <a:spcPts val="600"/>
              </a:spcBef>
              <a:buFont typeface="Arial" panose="020B0604020202020204" pitchFamily="34" charset="0"/>
              <a:buChar char="•"/>
            </a:pPr>
            <a:r>
              <a:rPr lang="fr-FR" sz="1200" dirty="0" smtClean="0">
                <a:solidFill>
                  <a:srgbClr val="5E5E5E"/>
                </a:solidFill>
                <a:latin typeface="Helvetica Neue"/>
              </a:rPr>
              <a:t>Comptes rendus</a:t>
            </a:r>
          </a:p>
          <a:p>
            <a:pPr marL="342900" indent="-342900">
              <a:spcBef>
                <a:spcPts val="600"/>
              </a:spcBef>
              <a:buFont typeface="Arial" panose="020B0604020202020204" pitchFamily="34" charset="0"/>
              <a:buChar char="•"/>
            </a:pPr>
            <a:r>
              <a:rPr lang="fr-FR" sz="1200" dirty="0" smtClean="0">
                <a:solidFill>
                  <a:srgbClr val="5E5E5E"/>
                </a:solidFill>
                <a:latin typeface="Helvetica Neue"/>
              </a:rPr>
              <a:t>Prévention et dépistage</a:t>
            </a:r>
          </a:p>
          <a:p>
            <a:pPr marL="342900" indent="-342900">
              <a:spcBef>
                <a:spcPts val="600"/>
              </a:spcBef>
              <a:buFont typeface="Arial" panose="020B0604020202020204" pitchFamily="34" charset="0"/>
              <a:buChar char="•"/>
            </a:pPr>
            <a:r>
              <a:rPr lang="fr-FR" sz="1200" dirty="0" smtClean="0">
                <a:solidFill>
                  <a:srgbClr val="5E5E5E"/>
                </a:solidFill>
                <a:latin typeface="Helvetica Neue"/>
              </a:rPr>
              <a:t>Certificats médicaux</a:t>
            </a:r>
          </a:p>
          <a:p>
            <a:pPr marL="342900" indent="-342900">
              <a:spcBef>
                <a:spcPts val="600"/>
              </a:spcBef>
              <a:buFont typeface="Arial" panose="020B0604020202020204" pitchFamily="34" charset="0"/>
              <a:buChar char="•"/>
            </a:pPr>
            <a:r>
              <a:rPr lang="fr-FR" sz="1200" dirty="0" smtClean="0">
                <a:solidFill>
                  <a:srgbClr val="5E5E5E"/>
                </a:solidFill>
                <a:latin typeface="Helvetica Neue"/>
              </a:rPr>
              <a:t>Autres documents</a:t>
            </a:r>
          </a:p>
          <a:p>
            <a:pPr marL="342900" indent="-342900">
              <a:spcBef>
                <a:spcPts val="600"/>
              </a:spcBef>
              <a:buFont typeface="Arial" panose="020B0604020202020204" pitchFamily="34" charset="0"/>
              <a:buChar char="•"/>
            </a:pPr>
            <a:r>
              <a:rPr lang="fr-FR" sz="1200" dirty="0" smtClean="0">
                <a:solidFill>
                  <a:srgbClr val="5E5E5E"/>
                </a:solidFill>
                <a:latin typeface="Helvetica Neue"/>
              </a:rPr>
              <a:t>Pièces administratives.</a:t>
            </a:r>
          </a:p>
          <a:p>
            <a:endParaRPr lang="fr-FR" dirty="0"/>
          </a:p>
        </p:txBody>
      </p:sp>
    </p:spTree>
    <p:extLst>
      <p:ext uri="{BB962C8B-B14F-4D97-AF65-F5344CB8AC3E}">
        <p14:creationId xmlns:p14="http://schemas.microsoft.com/office/powerpoint/2010/main" val="3241763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B73AB8B-6D17-C244-B144-C2D3D1B3AB3D}" type="slidenum">
              <a:rPr lang="fr-FR" smtClean="0"/>
              <a:t>9</a:t>
            </a:fld>
            <a:endParaRPr lang="fr-FR"/>
          </a:p>
        </p:txBody>
      </p:sp>
    </p:spTree>
    <p:extLst>
      <p:ext uri="{BB962C8B-B14F-4D97-AF65-F5344CB8AC3E}">
        <p14:creationId xmlns:p14="http://schemas.microsoft.com/office/powerpoint/2010/main" val="158359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2.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15.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image" Target="../media/image20.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5.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oleObject6.bin"/></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position personnalisée" userDrawn="1">
  <p:cSld name="Disposition personnalisée">
    <p:spTree>
      <p:nvGrpSpPr>
        <p:cNvPr id="1" name="Shape 92"/>
        <p:cNvGrpSpPr/>
        <p:nvPr/>
      </p:nvGrpSpPr>
      <p:grpSpPr>
        <a:xfrm>
          <a:off x="0" y="0"/>
          <a:ext cx="0" cy="0"/>
          <a:chOff x="0" y="0"/>
          <a:chExt cx="0" cy="0"/>
        </a:xfrm>
      </p:grpSpPr>
      <p:sp>
        <p:nvSpPr>
          <p:cNvPr id="4" name="Google Shape;11;p1"/>
          <p:cNvSpPr txBox="1">
            <a:spLocks noGrp="1"/>
          </p:cNvSpPr>
          <p:nvPr>
            <p:ph type="sldNum" idx="12"/>
          </p:nvPr>
        </p:nvSpPr>
        <p:spPr>
          <a:xfrm>
            <a:off x="8847688" y="4981180"/>
            <a:ext cx="287338" cy="154771"/>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None/>
              <a:defRPr sz="800" b="0" i="1" u="none" strike="noStrike" cap="none">
                <a:solidFill>
                  <a:srgbClr val="575757"/>
                </a:solidFill>
                <a:latin typeface="Arial"/>
                <a:ea typeface="Arial"/>
                <a:cs typeface="Arial"/>
                <a:sym typeface="Arial"/>
              </a:defRPr>
            </a:lvl1pPr>
            <a:lvl2pPr marL="0" marR="0" lvl="1" indent="0" algn="ctr" rtl="0">
              <a:spcBef>
                <a:spcPts val="0"/>
              </a:spcBef>
              <a:spcAft>
                <a:spcPts val="0"/>
              </a:spcAft>
              <a:buNone/>
              <a:defRPr sz="800" b="0" i="1" u="none" strike="noStrike" cap="none">
                <a:solidFill>
                  <a:srgbClr val="575757"/>
                </a:solidFill>
                <a:latin typeface="Arial"/>
                <a:ea typeface="Arial"/>
                <a:cs typeface="Arial"/>
                <a:sym typeface="Arial"/>
              </a:defRPr>
            </a:lvl2pPr>
            <a:lvl3pPr marL="0" marR="0" lvl="2" indent="0" algn="ctr" rtl="0">
              <a:spcBef>
                <a:spcPts val="0"/>
              </a:spcBef>
              <a:spcAft>
                <a:spcPts val="0"/>
              </a:spcAft>
              <a:buNone/>
              <a:defRPr sz="800" b="0" i="1" u="none" strike="noStrike" cap="none">
                <a:solidFill>
                  <a:srgbClr val="575757"/>
                </a:solidFill>
                <a:latin typeface="Arial"/>
                <a:ea typeface="Arial"/>
                <a:cs typeface="Arial"/>
                <a:sym typeface="Arial"/>
              </a:defRPr>
            </a:lvl3pPr>
            <a:lvl4pPr marL="0" marR="0" lvl="3" indent="0" algn="ctr" rtl="0">
              <a:spcBef>
                <a:spcPts val="0"/>
              </a:spcBef>
              <a:spcAft>
                <a:spcPts val="0"/>
              </a:spcAft>
              <a:buNone/>
              <a:defRPr sz="800" b="0" i="1" u="none" strike="noStrike" cap="none">
                <a:solidFill>
                  <a:srgbClr val="575757"/>
                </a:solidFill>
                <a:latin typeface="Arial"/>
                <a:ea typeface="Arial"/>
                <a:cs typeface="Arial"/>
                <a:sym typeface="Arial"/>
              </a:defRPr>
            </a:lvl4pPr>
            <a:lvl5pPr marL="0" marR="0" lvl="4" indent="0" algn="ctr" rtl="0">
              <a:spcBef>
                <a:spcPts val="0"/>
              </a:spcBef>
              <a:spcAft>
                <a:spcPts val="0"/>
              </a:spcAft>
              <a:buNone/>
              <a:defRPr sz="800" b="0" i="1" u="none" strike="noStrike" cap="none">
                <a:solidFill>
                  <a:srgbClr val="575757"/>
                </a:solidFill>
                <a:latin typeface="Arial"/>
                <a:ea typeface="Arial"/>
                <a:cs typeface="Arial"/>
                <a:sym typeface="Arial"/>
              </a:defRPr>
            </a:lvl5pPr>
            <a:lvl6pPr marL="0" marR="0" lvl="5" indent="0" algn="ctr" rtl="0">
              <a:spcBef>
                <a:spcPts val="0"/>
              </a:spcBef>
              <a:spcAft>
                <a:spcPts val="0"/>
              </a:spcAft>
              <a:buNone/>
              <a:defRPr sz="800" b="0" i="1" u="none" strike="noStrike" cap="none">
                <a:solidFill>
                  <a:srgbClr val="575757"/>
                </a:solidFill>
                <a:latin typeface="Arial"/>
                <a:ea typeface="Arial"/>
                <a:cs typeface="Arial"/>
                <a:sym typeface="Arial"/>
              </a:defRPr>
            </a:lvl6pPr>
            <a:lvl7pPr marL="0" marR="0" lvl="6" indent="0" algn="ctr" rtl="0">
              <a:spcBef>
                <a:spcPts val="0"/>
              </a:spcBef>
              <a:spcAft>
                <a:spcPts val="0"/>
              </a:spcAft>
              <a:buNone/>
              <a:defRPr sz="800" b="0" i="1" u="none" strike="noStrike" cap="none">
                <a:solidFill>
                  <a:srgbClr val="575757"/>
                </a:solidFill>
                <a:latin typeface="Arial"/>
                <a:ea typeface="Arial"/>
                <a:cs typeface="Arial"/>
                <a:sym typeface="Arial"/>
              </a:defRPr>
            </a:lvl7pPr>
            <a:lvl8pPr marL="0" marR="0" lvl="7" indent="0" algn="ctr" rtl="0">
              <a:spcBef>
                <a:spcPts val="0"/>
              </a:spcBef>
              <a:spcAft>
                <a:spcPts val="0"/>
              </a:spcAft>
              <a:buNone/>
              <a:defRPr sz="800" b="0" i="1" u="none" strike="noStrike" cap="none">
                <a:solidFill>
                  <a:srgbClr val="575757"/>
                </a:solidFill>
                <a:latin typeface="Arial"/>
                <a:ea typeface="Arial"/>
                <a:cs typeface="Arial"/>
                <a:sym typeface="Arial"/>
              </a:defRPr>
            </a:lvl8pPr>
            <a:lvl9pPr marL="0" marR="0" lvl="8" indent="0" algn="ctr" rtl="0">
              <a:spcBef>
                <a:spcPts val="0"/>
              </a:spcBef>
              <a:spcAft>
                <a:spcPts val="0"/>
              </a:spcAft>
              <a:buNone/>
              <a:defRPr sz="800" b="0" i="1" u="none" strike="noStrike" cap="none">
                <a:solidFill>
                  <a:srgbClr val="57575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268DC5-EDDF-4F7D-A021-CD73C2C07AD0}" type="slidenum">
              <a:rPr lang="fr-FR" smtClean="0"/>
              <a:t>‹N°›</a:t>
            </a:fld>
            <a:endParaRPr lang="fr-FR"/>
          </a:p>
        </p:txBody>
      </p:sp>
    </p:spTree>
    <p:extLst>
      <p:ext uri="{BB962C8B-B14F-4D97-AF65-F5344CB8AC3E}">
        <p14:creationId xmlns:p14="http://schemas.microsoft.com/office/powerpoint/2010/main" val="227452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268DC5-EDDF-4F7D-A021-CD73C2C07AD0}" type="slidenum">
              <a:rPr lang="fr-FR" smtClean="0"/>
              <a:t>‹N°›</a:t>
            </a:fld>
            <a:endParaRPr lang="fr-FR"/>
          </a:p>
        </p:txBody>
      </p:sp>
    </p:spTree>
    <p:extLst>
      <p:ext uri="{BB962C8B-B14F-4D97-AF65-F5344CB8AC3E}">
        <p14:creationId xmlns:p14="http://schemas.microsoft.com/office/powerpoint/2010/main" val="1154035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68DC5-EDDF-4F7D-A021-CD73C2C07AD0}" type="slidenum">
              <a:rPr lang="fr-FR" smtClean="0"/>
              <a:t>‹N°›</a:t>
            </a:fld>
            <a:endParaRPr lang="fr-FR"/>
          </a:p>
        </p:txBody>
      </p:sp>
    </p:spTree>
    <p:extLst>
      <p:ext uri="{BB962C8B-B14F-4D97-AF65-F5344CB8AC3E}">
        <p14:creationId xmlns:p14="http://schemas.microsoft.com/office/powerpoint/2010/main" val="335918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68DC5-EDDF-4F7D-A021-CD73C2C07AD0}" type="slidenum">
              <a:rPr lang="fr-FR" smtClean="0"/>
              <a:t>‹N°›</a:t>
            </a:fld>
            <a:endParaRPr lang="fr-FR"/>
          </a:p>
        </p:txBody>
      </p:sp>
    </p:spTree>
    <p:extLst>
      <p:ext uri="{BB962C8B-B14F-4D97-AF65-F5344CB8AC3E}">
        <p14:creationId xmlns:p14="http://schemas.microsoft.com/office/powerpoint/2010/main" val="226074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ge de garde standard">
    <p:spTree>
      <p:nvGrpSpPr>
        <p:cNvPr id="1" name=""/>
        <p:cNvGrpSpPr/>
        <p:nvPr/>
      </p:nvGrpSpPr>
      <p:grpSpPr>
        <a:xfrm>
          <a:off x="0" y="0"/>
          <a:ext cx="0" cy="0"/>
          <a:chOff x="0" y="0"/>
          <a:chExt cx="0" cy="0"/>
        </a:xfrm>
      </p:grpSpPr>
      <p:sp>
        <p:nvSpPr>
          <p:cNvPr id="9" name="Rectangle 8"/>
          <p:cNvSpPr/>
          <p:nvPr/>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211960" y="1683271"/>
            <a:ext cx="4527550" cy="1032495"/>
          </a:xfrm>
        </p:spPr>
        <p:txBody>
          <a:bodyPr anchor="ctr" anchorCtr="0">
            <a:noAutofit/>
          </a:bodyPr>
          <a:lstStyle>
            <a:lvl1pPr algn="l">
              <a:lnSpc>
                <a:spcPts val="2700"/>
              </a:lnSpc>
              <a:spcBef>
                <a:spcPts val="0"/>
              </a:spcBef>
              <a:defRPr sz="2800" baseline="0">
                <a:solidFill>
                  <a:srgbClr val="006AB2"/>
                </a:solidFill>
              </a:defRPr>
            </a:lvl1pPr>
          </a:lstStyle>
          <a:p>
            <a:r>
              <a:rPr lang="fr-FR"/>
              <a:t>Titre de la présentation</a:t>
            </a:r>
          </a:p>
        </p:txBody>
      </p:sp>
      <p:sp>
        <p:nvSpPr>
          <p:cNvPr id="4" name="Espace réservé du texte 3"/>
          <p:cNvSpPr>
            <a:spLocks noGrp="1"/>
          </p:cNvSpPr>
          <p:nvPr>
            <p:ph type="body" sz="quarter" idx="10" hasCustomPrompt="1"/>
          </p:nvPr>
        </p:nvSpPr>
        <p:spPr>
          <a:xfrm>
            <a:off x="4211960" y="2815605"/>
            <a:ext cx="4527550" cy="664418"/>
          </a:xfrm>
        </p:spPr>
        <p:txBody>
          <a:bodyPr>
            <a:noAutofit/>
          </a:bodyPr>
          <a:lstStyle>
            <a:lvl1pPr algn="l">
              <a:defRPr sz="2000">
                <a:solidFill>
                  <a:srgbClr val="575757"/>
                </a:solidFill>
              </a:defRPr>
            </a:lvl1pPr>
          </a:lstStyle>
          <a:p>
            <a:pPr lvl="0"/>
            <a:r>
              <a:rPr lang="fr-FR"/>
              <a:t>Cliquer pour ajouter un sous-titre</a:t>
            </a: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sp>
        <p:nvSpPr>
          <p:cNvPr id="16" name="Rectangle 15"/>
          <p:cNvSpPr/>
          <p:nvPr/>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7" name="Espace réservé du texte 21">
            <a:extLst>
              <a:ext uri="{FF2B5EF4-FFF2-40B4-BE49-F238E27FC236}">
                <a16:creationId xmlns="" xmlns:a16="http://schemas.microsoft.com/office/drawing/2014/main" id="{FC509A42-19AD-CE45-9631-39CA09E7EA3F}"/>
              </a:ext>
            </a:extLst>
          </p:cNvPr>
          <p:cNvSpPr>
            <a:spLocks noGrp="1"/>
          </p:cNvSpPr>
          <p:nvPr>
            <p:ph type="body" sz="quarter" idx="12" hasCustomPrompt="1"/>
          </p:nvPr>
        </p:nvSpPr>
        <p:spPr>
          <a:xfrm>
            <a:off x="4211960" y="3914822"/>
            <a:ext cx="4527550" cy="385120"/>
          </a:xfrm>
          <a:prstGeom prst="rect">
            <a:avLst/>
          </a:prstGeom>
        </p:spPr>
        <p:txBody>
          <a:bodyPr/>
          <a:lstStyle>
            <a:lvl1pPr>
              <a:defRPr sz="1200" b="0">
                <a:solidFill>
                  <a:srgbClr val="575757"/>
                </a:solidFill>
              </a:defRPr>
            </a:lvl1pPr>
          </a:lstStyle>
          <a:p>
            <a:pPr lvl="0"/>
            <a:r>
              <a:rPr lang="fr-FR"/>
              <a:t>Date | Emetteur</a:t>
            </a:r>
          </a:p>
        </p:txBody>
      </p:sp>
      <p:pic>
        <p:nvPicPr>
          <p:cNvPr id="20" name="Imag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985" y="1960852"/>
            <a:ext cx="1384703" cy="1221797"/>
          </a:xfrm>
          <a:prstGeom prst="rect">
            <a:avLst/>
          </a:prstGeom>
        </p:spPr>
      </p:pic>
      <p:sp>
        <p:nvSpPr>
          <p:cNvPr id="10" name="Rectangle 9"/>
          <p:cNvSpPr/>
          <p:nvPr userDrawn="1"/>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sp>
        <p:nvSpPr>
          <p:cNvPr id="12" name="Rectangle 11"/>
          <p:cNvSpPr/>
          <p:nvPr userDrawn="1"/>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 name="Espace réservé du texte 21">
            <a:extLst>
              <a:ext uri="{FF2B5EF4-FFF2-40B4-BE49-F238E27FC236}">
                <a16:creationId xmlns="" xmlns:a16="http://schemas.microsoft.com/office/drawing/2014/main" id="{FC509A42-19AD-CE45-9631-39CA09E7EA3F}"/>
              </a:ext>
            </a:extLst>
          </p:cNvPr>
          <p:cNvSpPr>
            <a:spLocks noGrp="1"/>
          </p:cNvSpPr>
          <p:nvPr>
            <p:ph type="body" sz="quarter" idx="12" hasCustomPrompt="1"/>
          </p:nvPr>
        </p:nvSpPr>
        <p:spPr>
          <a:xfrm>
            <a:off x="4211960" y="3914822"/>
            <a:ext cx="4527550" cy="385120"/>
          </a:xfrm>
          <a:prstGeom prst="rect">
            <a:avLst/>
          </a:prstGeom>
        </p:spPr>
        <p:txBody>
          <a:bodyPr/>
          <a:lstStyle>
            <a:lvl1pPr>
              <a:defRPr sz="1200" b="0">
                <a:solidFill>
                  <a:srgbClr val="575757"/>
                </a:solidFill>
              </a:defRPr>
            </a:lvl1pPr>
          </a:lstStyle>
          <a:p>
            <a:pPr lvl="0"/>
            <a:r>
              <a:rPr lang="fr-FR"/>
              <a:t>Date | Emetteur</a:t>
            </a:r>
          </a:p>
        </p:txBody>
      </p:sp>
      <p:pic>
        <p:nvPicPr>
          <p:cNvPr id="15" name="Imag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8985" y="1960852"/>
            <a:ext cx="1384703" cy="1221797"/>
          </a:xfrm>
          <a:prstGeom prst="rect">
            <a:avLst/>
          </a:prstGeom>
        </p:spPr>
      </p:pic>
      <p:sp>
        <p:nvSpPr>
          <p:cNvPr id="18" name="Google Shape;11;p1"/>
          <p:cNvSpPr txBox="1">
            <a:spLocks/>
          </p:cNvSpPr>
          <p:nvPr userDrawn="1"/>
        </p:nvSpPr>
        <p:spPr>
          <a:xfrm>
            <a:off x="814646" y="4934507"/>
            <a:ext cx="8101896" cy="26661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9pPr>
          </a:lstStyle>
          <a:p>
            <a:r>
              <a:rPr lang="fr-FR" dirty="0"/>
              <a:t>Comité Territoires exceptionnel</a:t>
            </a:r>
            <a:r>
              <a:rPr lang="fr-FR" baseline="0" dirty="0"/>
              <a:t> du 22/10/2020 </a:t>
            </a:r>
            <a:endParaRPr lang="fr-FR" dirty="0"/>
          </a:p>
        </p:txBody>
      </p:sp>
      <p:sp>
        <p:nvSpPr>
          <p:cNvPr id="19" name="Google Shape;11;p1"/>
          <p:cNvSpPr txBox="1">
            <a:spLocks noGrp="1"/>
          </p:cNvSpPr>
          <p:nvPr>
            <p:ph type="sldNum" idx="13"/>
          </p:nvPr>
        </p:nvSpPr>
        <p:spPr>
          <a:xfrm>
            <a:off x="8847688" y="4981180"/>
            <a:ext cx="287338" cy="154771"/>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None/>
              <a:defRPr sz="800" b="0" i="1" u="none" strike="noStrike" cap="none">
                <a:solidFill>
                  <a:srgbClr val="575757"/>
                </a:solidFill>
                <a:latin typeface="Arial"/>
                <a:ea typeface="Arial"/>
                <a:cs typeface="Arial"/>
                <a:sym typeface="Arial"/>
              </a:defRPr>
            </a:lvl1pPr>
            <a:lvl2pPr marL="0" marR="0" lvl="1" indent="0" algn="ctr" rtl="0">
              <a:spcBef>
                <a:spcPts val="0"/>
              </a:spcBef>
              <a:spcAft>
                <a:spcPts val="0"/>
              </a:spcAft>
              <a:buNone/>
              <a:defRPr sz="800" b="0" i="1" u="none" strike="noStrike" cap="none">
                <a:solidFill>
                  <a:srgbClr val="575757"/>
                </a:solidFill>
                <a:latin typeface="Arial"/>
                <a:ea typeface="Arial"/>
                <a:cs typeface="Arial"/>
                <a:sym typeface="Arial"/>
              </a:defRPr>
            </a:lvl2pPr>
            <a:lvl3pPr marL="0" marR="0" lvl="2" indent="0" algn="ctr" rtl="0">
              <a:spcBef>
                <a:spcPts val="0"/>
              </a:spcBef>
              <a:spcAft>
                <a:spcPts val="0"/>
              </a:spcAft>
              <a:buNone/>
              <a:defRPr sz="800" b="0" i="1" u="none" strike="noStrike" cap="none">
                <a:solidFill>
                  <a:srgbClr val="575757"/>
                </a:solidFill>
                <a:latin typeface="Arial"/>
                <a:ea typeface="Arial"/>
                <a:cs typeface="Arial"/>
                <a:sym typeface="Arial"/>
              </a:defRPr>
            </a:lvl3pPr>
            <a:lvl4pPr marL="0" marR="0" lvl="3" indent="0" algn="ctr" rtl="0">
              <a:spcBef>
                <a:spcPts val="0"/>
              </a:spcBef>
              <a:spcAft>
                <a:spcPts val="0"/>
              </a:spcAft>
              <a:buNone/>
              <a:defRPr sz="800" b="0" i="1" u="none" strike="noStrike" cap="none">
                <a:solidFill>
                  <a:srgbClr val="575757"/>
                </a:solidFill>
                <a:latin typeface="Arial"/>
                <a:ea typeface="Arial"/>
                <a:cs typeface="Arial"/>
                <a:sym typeface="Arial"/>
              </a:defRPr>
            </a:lvl4pPr>
            <a:lvl5pPr marL="0" marR="0" lvl="4" indent="0" algn="ctr" rtl="0">
              <a:spcBef>
                <a:spcPts val="0"/>
              </a:spcBef>
              <a:spcAft>
                <a:spcPts val="0"/>
              </a:spcAft>
              <a:buNone/>
              <a:defRPr sz="800" b="0" i="1" u="none" strike="noStrike" cap="none">
                <a:solidFill>
                  <a:srgbClr val="575757"/>
                </a:solidFill>
                <a:latin typeface="Arial"/>
                <a:ea typeface="Arial"/>
                <a:cs typeface="Arial"/>
                <a:sym typeface="Arial"/>
              </a:defRPr>
            </a:lvl5pPr>
            <a:lvl6pPr marL="0" marR="0" lvl="5" indent="0" algn="ctr" rtl="0">
              <a:spcBef>
                <a:spcPts val="0"/>
              </a:spcBef>
              <a:spcAft>
                <a:spcPts val="0"/>
              </a:spcAft>
              <a:buNone/>
              <a:defRPr sz="800" b="0" i="1" u="none" strike="noStrike" cap="none">
                <a:solidFill>
                  <a:srgbClr val="575757"/>
                </a:solidFill>
                <a:latin typeface="Arial"/>
                <a:ea typeface="Arial"/>
                <a:cs typeface="Arial"/>
                <a:sym typeface="Arial"/>
              </a:defRPr>
            </a:lvl6pPr>
            <a:lvl7pPr marL="0" marR="0" lvl="6" indent="0" algn="ctr" rtl="0">
              <a:spcBef>
                <a:spcPts val="0"/>
              </a:spcBef>
              <a:spcAft>
                <a:spcPts val="0"/>
              </a:spcAft>
              <a:buNone/>
              <a:defRPr sz="800" b="0" i="1" u="none" strike="noStrike" cap="none">
                <a:solidFill>
                  <a:srgbClr val="575757"/>
                </a:solidFill>
                <a:latin typeface="Arial"/>
                <a:ea typeface="Arial"/>
                <a:cs typeface="Arial"/>
                <a:sym typeface="Arial"/>
              </a:defRPr>
            </a:lvl7pPr>
            <a:lvl8pPr marL="0" marR="0" lvl="7" indent="0" algn="ctr" rtl="0">
              <a:spcBef>
                <a:spcPts val="0"/>
              </a:spcBef>
              <a:spcAft>
                <a:spcPts val="0"/>
              </a:spcAft>
              <a:buNone/>
              <a:defRPr sz="800" b="0" i="1" u="none" strike="noStrike" cap="none">
                <a:solidFill>
                  <a:srgbClr val="575757"/>
                </a:solidFill>
                <a:latin typeface="Arial"/>
                <a:ea typeface="Arial"/>
                <a:cs typeface="Arial"/>
                <a:sym typeface="Arial"/>
              </a:defRPr>
            </a:lvl8pPr>
            <a:lvl9pPr marL="0" marR="0" lvl="8" indent="0" algn="ctr" rtl="0">
              <a:spcBef>
                <a:spcPts val="0"/>
              </a:spcBef>
              <a:spcAft>
                <a:spcPts val="0"/>
              </a:spcAft>
              <a:buNone/>
              <a:defRPr sz="800" b="0" i="1" u="none" strike="noStrike" cap="none">
                <a:solidFill>
                  <a:srgbClr val="57575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0062294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space réservé du texte 62"/>
          <p:cNvSpPr>
            <a:spLocks noGrp="1"/>
          </p:cNvSpPr>
          <p:nvPr>
            <p:ph type="body" sz="quarter" idx="14" hasCustomPrompt="1"/>
          </p:nvPr>
        </p:nvSpPr>
        <p:spPr>
          <a:xfrm>
            <a:off x="4427538" y="1767822"/>
            <a:ext cx="2736304" cy="2160240"/>
          </a:xfrm>
        </p:spPr>
        <p:txBody>
          <a:bodyPr numCol="1">
            <a:normAutofit/>
          </a:bodyPr>
          <a:lstStyle>
            <a:lvl1pPr marL="0" indent="0" algn="l" defTabSz="914400" rtl="0" eaLnBrk="1" latinLnBrk="0" hangingPunct="1">
              <a:lnSpc>
                <a:spcPct val="150000"/>
              </a:lnSpc>
              <a:spcBef>
                <a:spcPts val="200"/>
              </a:spcBef>
              <a:spcAft>
                <a:spcPts val="0"/>
              </a:spcAft>
              <a:buFontTx/>
              <a:buNone/>
              <a:defRPr lang="fr-FR" sz="1400"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10" name="Titre 1"/>
          <p:cNvSpPr txBox="1">
            <a:spLocks/>
          </p:cNvSpPr>
          <p:nvPr/>
        </p:nvSpPr>
        <p:spPr>
          <a:xfrm>
            <a:off x="4427538" y="915566"/>
            <a:ext cx="3096790" cy="1032495"/>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8" name="Rectangle 7"/>
          <p:cNvSpPr/>
          <p:nvPr userDrawn="1"/>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userDrawn="1"/>
        </p:nvSpPr>
        <p:spPr>
          <a:xfrm>
            <a:off x="4427538" y="915566"/>
            <a:ext cx="3096790" cy="1032495"/>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12" name="Google Shape;11;p1"/>
          <p:cNvSpPr txBox="1">
            <a:spLocks noGrp="1"/>
          </p:cNvSpPr>
          <p:nvPr>
            <p:ph type="sldNum" idx="12"/>
          </p:nvPr>
        </p:nvSpPr>
        <p:spPr>
          <a:xfrm>
            <a:off x="8847688" y="4981180"/>
            <a:ext cx="287338" cy="154771"/>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None/>
              <a:defRPr sz="800" b="0" i="1" u="none" strike="noStrike" cap="none">
                <a:solidFill>
                  <a:srgbClr val="575757"/>
                </a:solidFill>
                <a:latin typeface="Arial"/>
                <a:ea typeface="Arial"/>
                <a:cs typeface="Arial"/>
                <a:sym typeface="Arial"/>
              </a:defRPr>
            </a:lvl1pPr>
            <a:lvl2pPr marL="0" marR="0" lvl="1" indent="0" algn="ctr" rtl="0">
              <a:spcBef>
                <a:spcPts val="0"/>
              </a:spcBef>
              <a:spcAft>
                <a:spcPts val="0"/>
              </a:spcAft>
              <a:buNone/>
              <a:defRPr sz="800" b="0" i="1" u="none" strike="noStrike" cap="none">
                <a:solidFill>
                  <a:srgbClr val="575757"/>
                </a:solidFill>
                <a:latin typeface="Arial"/>
                <a:ea typeface="Arial"/>
                <a:cs typeface="Arial"/>
                <a:sym typeface="Arial"/>
              </a:defRPr>
            </a:lvl2pPr>
            <a:lvl3pPr marL="0" marR="0" lvl="2" indent="0" algn="ctr" rtl="0">
              <a:spcBef>
                <a:spcPts val="0"/>
              </a:spcBef>
              <a:spcAft>
                <a:spcPts val="0"/>
              </a:spcAft>
              <a:buNone/>
              <a:defRPr sz="800" b="0" i="1" u="none" strike="noStrike" cap="none">
                <a:solidFill>
                  <a:srgbClr val="575757"/>
                </a:solidFill>
                <a:latin typeface="Arial"/>
                <a:ea typeface="Arial"/>
                <a:cs typeface="Arial"/>
                <a:sym typeface="Arial"/>
              </a:defRPr>
            </a:lvl3pPr>
            <a:lvl4pPr marL="0" marR="0" lvl="3" indent="0" algn="ctr" rtl="0">
              <a:spcBef>
                <a:spcPts val="0"/>
              </a:spcBef>
              <a:spcAft>
                <a:spcPts val="0"/>
              </a:spcAft>
              <a:buNone/>
              <a:defRPr sz="800" b="0" i="1" u="none" strike="noStrike" cap="none">
                <a:solidFill>
                  <a:srgbClr val="575757"/>
                </a:solidFill>
                <a:latin typeface="Arial"/>
                <a:ea typeface="Arial"/>
                <a:cs typeface="Arial"/>
                <a:sym typeface="Arial"/>
              </a:defRPr>
            </a:lvl4pPr>
            <a:lvl5pPr marL="0" marR="0" lvl="4" indent="0" algn="ctr" rtl="0">
              <a:spcBef>
                <a:spcPts val="0"/>
              </a:spcBef>
              <a:spcAft>
                <a:spcPts val="0"/>
              </a:spcAft>
              <a:buNone/>
              <a:defRPr sz="800" b="0" i="1" u="none" strike="noStrike" cap="none">
                <a:solidFill>
                  <a:srgbClr val="575757"/>
                </a:solidFill>
                <a:latin typeface="Arial"/>
                <a:ea typeface="Arial"/>
                <a:cs typeface="Arial"/>
                <a:sym typeface="Arial"/>
              </a:defRPr>
            </a:lvl5pPr>
            <a:lvl6pPr marL="0" marR="0" lvl="5" indent="0" algn="ctr" rtl="0">
              <a:spcBef>
                <a:spcPts val="0"/>
              </a:spcBef>
              <a:spcAft>
                <a:spcPts val="0"/>
              </a:spcAft>
              <a:buNone/>
              <a:defRPr sz="800" b="0" i="1" u="none" strike="noStrike" cap="none">
                <a:solidFill>
                  <a:srgbClr val="575757"/>
                </a:solidFill>
                <a:latin typeface="Arial"/>
                <a:ea typeface="Arial"/>
                <a:cs typeface="Arial"/>
                <a:sym typeface="Arial"/>
              </a:defRPr>
            </a:lvl6pPr>
            <a:lvl7pPr marL="0" marR="0" lvl="6" indent="0" algn="ctr" rtl="0">
              <a:spcBef>
                <a:spcPts val="0"/>
              </a:spcBef>
              <a:spcAft>
                <a:spcPts val="0"/>
              </a:spcAft>
              <a:buNone/>
              <a:defRPr sz="800" b="0" i="1" u="none" strike="noStrike" cap="none">
                <a:solidFill>
                  <a:srgbClr val="575757"/>
                </a:solidFill>
                <a:latin typeface="Arial"/>
                <a:ea typeface="Arial"/>
                <a:cs typeface="Arial"/>
                <a:sym typeface="Arial"/>
              </a:defRPr>
            </a:lvl7pPr>
            <a:lvl8pPr marL="0" marR="0" lvl="7" indent="0" algn="ctr" rtl="0">
              <a:spcBef>
                <a:spcPts val="0"/>
              </a:spcBef>
              <a:spcAft>
                <a:spcPts val="0"/>
              </a:spcAft>
              <a:buNone/>
              <a:defRPr sz="800" b="0" i="1" u="none" strike="noStrike" cap="none">
                <a:solidFill>
                  <a:srgbClr val="575757"/>
                </a:solidFill>
                <a:latin typeface="Arial"/>
                <a:ea typeface="Arial"/>
                <a:cs typeface="Arial"/>
                <a:sym typeface="Arial"/>
              </a:defRPr>
            </a:lvl8pPr>
            <a:lvl9pPr marL="0" marR="0" lvl="8" indent="0" algn="ctr" rtl="0">
              <a:spcBef>
                <a:spcPts val="0"/>
              </a:spcBef>
              <a:spcAft>
                <a:spcPts val="0"/>
              </a:spcAft>
              <a:buNone/>
              <a:defRPr sz="800" b="0" i="1" u="none" strike="noStrike" cap="none">
                <a:solidFill>
                  <a:srgbClr val="57575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54250936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000" y="144016"/>
            <a:ext cx="1310181" cy="4803998"/>
          </a:xfrm>
          <a:prstGeom prst="rect">
            <a:avLst/>
          </a:prstGeom>
        </p:spPr>
      </p:pic>
      <p:sp>
        <p:nvSpPr>
          <p:cNvPr id="17" name="Titre 1"/>
          <p:cNvSpPr>
            <a:spLocks noGrp="1"/>
          </p:cNvSpPr>
          <p:nvPr>
            <p:ph type="ctrTitle" hasCustomPrompt="1"/>
          </p:nvPr>
        </p:nvSpPr>
        <p:spPr>
          <a:xfrm>
            <a:off x="4427538" y="1683271"/>
            <a:ext cx="4311972" cy="1032495"/>
          </a:xfrm>
        </p:spPr>
        <p:txBody>
          <a:bodyPr anchor="ctr" anchorCtr="0">
            <a:noAutofit/>
          </a:bodyPr>
          <a:lstStyle>
            <a:lvl1pPr algn="l">
              <a:lnSpc>
                <a:spcPts val="2700"/>
              </a:lnSpc>
              <a:spcBef>
                <a:spcPts val="0"/>
              </a:spcBef>
              <a:defRPr sz="2800"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4427538" y="2815605"/>
            <a:ext cx="4311972" cy="664418"/>
          </a:xfrm>
        </p:spPr>
        <p:txBody>
          <a:bodyPr>
            <a:noAutofit/>
          </a:bodyPr>
          <a:lstStyle>
            <a:lvl1pPr algn="l">
              <a:defRPr sz="2000">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8" name="Rectangle 7"/>
          <p:cNvSpPr/>
          <p:nvPr userDrawn="1"/>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000" y="144016"/>
            <a:ext cx="1310181" cy="4803998"/>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12" name="Google Shape;11;p1"/>
          <p:cNvSpPr txBox="1">
            <a:spLocks noGrp="1"/>
          </p:cNvSpPr>
          <p:nvPr>
            <p:ph type="sldNum" idx="12"/>
          </p:nvPr>
        </p:nvSpPr>
        <p:spPr>
          <a:xfrm>
            <a:off x="8847688" y="4981180"/>
            <a:ext cx="287338" cy="154771"/>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None/>
              <a:defRPr sz="800" b="0" i="1" u="none" strike="noStrike" cap="none">
                <a:solidFill>
                  <a:srgbClr val="575757"/>
                </a:solidFill>
                <a:latin typeface="Arial"/>
                <a:ea typeface="Arial"/>
                <a:cs typeface="Arial"/>
                <a:sym typeface="Arial"/>
              </a:defRPr>
            </a:lvl1pPr>
            <a:lvl2pPr marL="0" marR="0" lvl="1" indent="0" algn="ctr" rtl="0">
              <a:spcBef>
                <a:spcPts val="0"/>
              </a:spcBef>
              <a:spcAft>
                <a:spcPts val="0"/>
              </a:spcAft>
              <a:buNone/>
              <a:defRPr sz="800" b="0" i="1" u="none" strike="noStrike" cap="none">
                <a:solidFill>
                  <a:srgbClr val="575757"/>
                </a:solidFill>
                <a:latin typeface="Arial"/>
                <a:ea typeface="Arial"/>
                <a:cs typeface="Arial"/>
                <a:sym typeface="Arial"/>
              </a:defRPr>
            </a:lvl2pPr>
            <a:lvl3pPr marL="0" marR="0" lvl="2" indent="0" algn="ctr" rtl="0">
              <a:spcBef>
                <a:spcPts val="0"/>
              </a:spcBef>
              <a:spcAft>
                <a:spcPts val="0"/>
              </a:spcAft>
              <a:buNone/>
              <a:defRPr sz="800" b="0" i="1" u="none" strike="noStrike" cap="none">
                <a:solidFill>
                  <a:srgbClr val="575757"/>
                </a:solidFill>
                <a:latin typeface="Arial"/>
                <a:ea typeface="Arial"/>
                <a:cs typeface="Arial"/>
                <a:sym typeface="Arial"/>
              </a:defRPr>
            </a:lvl3pPr>
            <a:lvl4pPr marL="0" marR="0" lvl="3" indent="0" algn="ctr" rtl="0">
              <a:spcBef>
                <a:spcPts val="0"/>
              </a:spcBef>
              <a:spcAft>
                <a:spcPts val="0"/>
              </a:spcAft>
              <a:buNone/>
              <a:defRPr sz="800" b="0" i="1" u="none" strike="noStrike" cap="none">
                <a:solidFill>
                  <a:srgbClr val="575757"/>
                </a:solidFill>
                <a:latin typeface="Arial"/>
                <a:ea typeface="Arial"/>
                <a:cs typeface="Arial"/>
                <a:sym typeface="Arial"/>
              </a:defRPr>
            </a:lvl4pPr>
            <a:lvl5pPr marL="0" marR="0" lvl="4" indent="0" algn="ctr" rtl="0">
              <a:spcBef>
                <a:spcPts val="0"/>
              </a:spcBef>
              <a:spcAft>
                <a:spcPts val="0"/>
              </a:spcAft>
              <a:buNone/>
              <a:defRPr sz="800" b="0" i="1" u="none" strike="noStrike" cap="none">
                <a:solidFill>
                  <a:srgbClr val="575757"/>
                </a:solidFill>
                <a:latin typeface="Arial"/>
                <a:ea typeface="Arial"/>
                <a:cs typeface="Arial"/>
                <a:sym typeface="Arial"/>
              </a:defRPr>
            </a:lvl5pPr>
            <a:lvl6pPr marL="0" marR="0" lvl="5" indent="0" algn="ctr" rtl="0">
              <a:spcBef>
                <a:spcPts val="0"/>
              </a:spcBef>
              <a:spcAft>
                <a:spcPts val="0"/>
              </a:spcAft>
              <a:buNone/>
              <a:defRPr sz="800" b="0" i="1" u="none" strike="noStrike" cap="none">
                <a:solidFill>
                  <a:srgbClr val="575757"/>
                </a:solidFill>
                <a:latin typeface="Arial"/>
                <a:ea typeface="Arial"/>
                <a:cs typeface="Arial"/>
                <a:sym typeface="Arial"/>
              </a:defRPr>
            </a:lvl6pPr>
            <a:lvl7pPr marL="0" marR="0" lvl="6" indent="0" algn="ctr" rtl="0">
              <a:spcBef>
                <a:spcPts val="0"/>
              </a:spcBef>
              <a:spcAft>
                <a:spcPts val="0"/>
              </a:spcAft>
              <a:buNone/>
              <a:defRPr sz="800" b="0" i="1" u="none" strike="noStrike" cap="none">
                <a:solidFill>
                  <a:srgbClr val="575757"/>
                </a:solidFill>
                <a:latin typeface="Arial"/>
                <a:ea typeface="Arial"/>
                <a:cs typeface="Arial"/>
                <a:sym typeface="Arial"/>
              </a:defRPr>
            </a:lvl7pPr>
            <a:lvl8pPr marL="0" marR="0" lvl="7" indent="0" algn="ctr" rtl="0">
              <a:spcBef>
                <a:spcPts val="0"/>
              </a:spcBef>
              <a:spcAft>
                <a:spcPts val="0"/>
              </a:spcAft>
              <a:buNone/>
              <a:defRPr sz="800" b="0" i="1" u="none" strike="noStrike" cap="none">
                <a:solidFill>
                  <a:srgbClr val="575757"/>
                </a:solidFill>
                <a:latin typeface="Arial"/>
                <a:ea typeface="Arial"/>
                <a:cs typeface="Arial"/>
                <a:sym typeface="Arial"/>
              </a:defRPr>
            </a:lvl8pPr>
            <a:lvl9pPr marL="0" marR="0" lvl="8" indent="0" algn="ctr" rtl="0">
              <a:spcBef>
                <a:spcPts val="0"/>
              </a:spcBef>
              <a:spcAft>
                <a:spcPts val="0"/>
              </a:spcAft>
              <a:buNone/>
              <a:defRPr sz="800" b="0" i="1" u="none" strike="noStrike" cap="none">
                <a:solidFill>
                  <a:srgbClr val="57575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818308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627534"/>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personne, intérieur, tenant, alimentation&#10;&#10;Description générée automatiquement">
            <a:extLst>
              <a:ext uri="{FF2B5EF4-FFF2-40B4-BE49-F238E27FC236}">
                <a16:creationId xmlns=""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1889" y="2255"/>
            <a:ext cx="7522111" cy="5141246"/>
          </a:xfrm>
          <a:prstGeom prst="rect">
            <a:avLst/>
          </a:prstGeom>
        </p:spPr>
      </p:pic>
      <p:sp>
        <p:nvSpPr>
          <p:cNvPr id="3" name="Espace réservé du texte 2">
            <a:extLst>
              <a:ext uri="{FF2B5EF4-FFF2-40B4-BE49-F238E27FC236}">
                <a16:creationId xmlns="" xmlns:a16="http://schemas.microsoft.com/office/drawing/2014/main" id="{3A4A0B2A-58BC-1D4D-8883-191DA713D2F9}"/>
              </a:ext>
            </a:extLst>
          </p:cNvPr>
          <p:cNvSpPr>
            <a:spLocks noGrp="1"/>
          </p:cNvSpPr>
          <p:nvPr>
            <p:ph type="body" sz="quarter" idx="10" hasCustomPrompt="1"/>
          </p:nvPr>
        </p:nvSpPr>
        <p:spPr>
          <a:xfrm>
            <a:off x="2268538" y="915988"/>
            <a:ext cx="2735510" cy="1511300"/>
          </a:xfrm>
          <a:prstGeom prst="rect">
            <a:avLst/>
          </a:prstGeom>
        </p:spPr>
        <p:txBody>
          <a:bodyPr/>
          <a:lstStyle>
            <a:lvl1pPr>
              <a:lnSpc>
                <a:spcPct val="80000"/>
              </a:lnSpc>
              <a:defRPr sz="3200" kern="800" cap="none" baseline="0">
                <a:solidFill>
                  <a:schemeClr val="bg1"/>
                </a:solidFill>
              </a:defRPr>
            </a:lvl1pPr>
            <a:lvl2pPr marL="434250" indent="0">
              <a:lnSpc>
                <a:spcPct val="80000"/>
              </a:lnSpc>
              <a:buNone/>
              <a:defRPr sz="3200">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 xmlns:a16="http://schemas.microsoft.com/office/drawing/2014/main" id="{05C05DFA-F720-FF4C-A4AA-91C4E66A3103}"/>
              </a:ext>
            </a:extLst>
          </p:cNvPr>
          <p:cNvSpPr>
            <a:spLocks noGrp="1"/>
          </p:cNvSpPr>
          <p:nvPr>
            <p:ph type="body" sz="quarter" idx="11" hasCustomPrompt="1"/>
          </p:nvPr>
        </p:nvSpPr>
        <p:spPr>
          <a:xfrm>
            <a:off x="2268538" y="2427288"/>
            <a:ext cx="2951534" cy="1873250"/>
          </a:xfrm>
          <a:prstGeom prst="rect">
            <a:avLst/>
          </a:prstGeom>
        </p:spPr>
        <p:txBody>
          <a:bodyPr/>
          <a:lstStyle>
            <a:lvl1pPr>
              <a:lnSpc>
                <a:spcPct val="80000"/>
              </a:lnSpc>
              <a:spcBef>
                <a:spcPts val="0"/>
              </a:spcBef>
              <a:defRPr sz="1400" b="0">
                <a:solidFill>
                  <a:schemeClr val="bg1"/>
                </a:solidFill>
              </a:defRPr>
            </a:lvl1pPr>
          </a:lstStyle>
          <a:p>
            <a:pPr lvl="0"/>
            <a:r>
              <a:rPr lang="fr-FR"/>
              <a:t>Texte</a:t>
            </a:r>
          </a:p>
        </p:txBody>
      </p:sp>
      <p:sp>
        <p:nvSpPr>
          <p:cNvPr id="9" name="Rectangle 8"/>
          <p:cNvSpPr/>
          <p:nvPr userDrawn="1"/>
        </p:nvSpPr>
        <p:spPr>
          <a:xfrm>
            <a:off x="0" y="627534"/>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personne, intérieur, tenant, alimentation&#10;&#10;Description générée automatiquement">
            <a:extLst>
              <a:ext uri="{FF2B5EF4-FFF2-40B4-BE49-F238E27FC236}">
                <a16:creationId xmlns=""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1889" y="2255"/>
            <a:ext cx="7522111" cy="5141246"/>
          </a:xfrm>
          <a:prstGeom prst="rect">
            <a:avLst/>
          </a:prstGeom>
        </p:spPr>
      </p:pic>
    </p:spTree>
    <p:extLst>
      <p:ext uri="{BB962C8B-B14F-4D97-AF65-F5344CB8AC3E}">
        <p14:creationId xmlns:p14="http://schemas.microsoft.com/office/powerpoint/2010/main" val="34123615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08" y="-13947"/>
            <a:ext cx="9190183" cy="5171393"/>
          </a:xfrm>
          <a:prstGeom prst="rect">
            <a:avLst/>
          </a:prstGeom>
        </p:spPr>
      </p:pic>
      <p:pic>
        <p:nvPicPr>
          <p:cNvPr id="5" name="Image 4">
            <a:extLst>
              <a:ext uri="{FF2B5EF4-FFF2-40B4-BE49-F238E27FC236}">
                <a16:creationId xmlns=""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9714"/>
            <a:ext cx="657373" cy="581836"/>
          </a:xfrm>
          <a:prstGeom prst="rect">
            <a:avLst/>
          </a:prstGeom>
        </p:spPr>
      </p:pic>
      <p:sp>
        <p:nvSpPr>
          <p:cNvPr id="7" name="Espace réservé du texte 6">
            <a:extLst>
              <a:ext uri="{FF2B5EF4-FFF2-40B4-BE49-F238E27FC236}">
                <a16:creationId xmlns="" xmlns:a16="http://schemas.microsoft.com/office/drawing/2014/main" id="{C0E49024-B637-B846-AD7A-074C32D97EBE}"/>
              </a:ext>
            </a:extLst>
          </p:cNvPr>
          <p:cNvSpPr>
            <a:spLocks noGrp="1"/>
          </p:cNvSpPr>
          <p:nvPr>
            <p:ph type="body" sz="quarter" idx="10" hasCustomPrompt="1"/>
          </p:nvPr>
        </p:nvSpPr>
        <p:spPr>
          <a:xfrm>
            <a:off x="2124075" y="987425"/>
            <a:ext cx="2735957" cy="1871663"/>
          </a:xfrm>
          <a:prstGeom prst="rect">
            <a:avLst/>
          </a:prstGeom>
        </p:spPr>
        <p:txBody>
          <a:bodyPr/>
          <a:lstStyle>
            <a:lvl1pPr>
              <a:defRPr sz="2800" kern="800" cap="all" baseline="0"/>
            </a:lvl1pPr>
            <a:lvl2pPr marL="434250" indent="0">
              <a:buNone/>
              <a:defRPr sz="3200"/>
            </a:lvl2pPr>
          </a:lstStyle>
          <a:p>
            <a:pPr lvl="0"/>
            <a:r>
              <a:rPr lang="fr-FR"/>
              <a:t>Titre de la slide</a:t>
            </a:r>
          </a:p>
          <a:p>
            <a:pPr lvl="1"/>
            <a:endParaRPr lang="fr-FR"/>
          </a:p>
        </p:txBody>
      </p:sp>
      <p:sp>
        <p:nvSpPr>
          <p:cNvPr id="9" name="Espace réservé du texte 8">
            <a:extLst>
              <a:ext uri="{FF2B5EF4-FFF2-40B4-BE49-F238E27FC236}">
                <a16:creationId xmlns="" xmlns:a16="http://schemas.microsoft.com/office/drawing/2014/main" id="{F9933515-A54B-C648-9452-ED438F800E2D}"/>
              </a:ext>
            </a:extLst>
          </p:cNvPr>
          <p:cNvSpPr>
            <a:spLocks noGrp="1"/>
          </p:cNvSpPr>
          <p:nvPr>
            <p:ph type="body" sz="quarter" idx="11" hasCustomPrompt="1"/>
          </p:nvPr>
        </p:nvSpPr>
        <p:spPr>
          <a:xfrm>
            <a:off x="5004048" y="987425"/>
            <a:ext cx="3457575" cy="1871663"/>
          </a:xfrm>
          <a:prstGeom prst="rect">
            <a:avLst/>
          </a:prstGeom>
        </p:spPr>
        <p:txBody>
          <a:bodyPr/>
          <a:lstStyle>
            <a:lvl1pPr>
              <a:lnSpc>
                <a:spcPct val="80000"/>
              </a:lnSpc>
              <a:spcBef>
                <a:spcPts val="0"/>
              </a:spcBef>
              <a:defRPr sz="1400"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08" y="-13947"/>
            <a:ext cx="9190183" cy="5171393"/>
          </a:xfrm>
          <a:prstGeom prst="rect">
            <a:avLst/>
          </a:prstGeom>
        </p:spPr>
      </p:pic>
      <p:pic>
        <p:nvPicPr>
          <p:cNvPr id="8" name="Image 7">
            <a:extLst>
              <a:ext uri="{FF2B5EF4-FFF2-40B4-BE49-F238E27FC236}">
                <a16:creationId xmlns=""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89714"/>
            <a:ext cx="657373" cy="581836"/>
          </a:xfrm>
          <a:prstGeom prst="rect">
            <a:avLst/>
          </a:prstGeom>
        </p:spPr>
      </p:pic>
    </p:spTree>
    <p:extLst>
      <p:ext uri="{BB962C8B-B14F-4D97-AF65-F5344CB8AC3E}">
        <p14:creationId xmlns:p14="http://schemas.microsoft.com/office/powerpoint/2010/main" val="203551694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7" name="Google Shape;11;p1"/>
          <p:cNvSpPr txBox="1">
            <a:spLocks noGrp="1"/>
          </p:cNvSpPr>
          <p:nvPr>
            <p:ph type="sldNum" idx="12"/>
          </p:nvPr>
        </p:nvSpPr>
        <p:spPr>
          <a:xfrm>
            <a:off x="8847688" y="4981180"/>
            <a:ext cx="287338" cy="154771"/>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None/>
              <a:defRPr sz="800" b="0" i="1" u="none" strike="noStrike" cap="none">
                <a:solidFill>
                  <a:srgbClr val="575757"/>
                </a:solidFill>
                <a:latin typeface="Arial"/>
                <a:ea typeface="Arial"/>
                <a:cs typeface="Arial"/>
                <a:sym typeface="Arial"/>
              </a:defRPr>
            </a:lvl1pPr>
            <a:lvl2pPr marL="0" marR="0" lvl="1" indent="0" algn="ctr" rtl="0">
              <a:spcBef>
                <a:spcPts val="0"/>
              </a:spcBef>
              <a:spcAft>
                <a:spcPts val="0"/>
              </a:spcAft>
              <a:buNone/>
              <a:defRPr sz="800" b="0" i="1" u="none" strike="noStrike" cap="none">
                <a:solidFill>
                  <a:srgbClr val="575757"/>
                </a:solidFill>
                <a:latin typeface="Arial"/>
                <a:ea typeface="Arial"/>
                <a:cs typeface="Arial"/>
                <a:sym typeface="Arial"/>
              </a:defRPr>
            </a:lvl2pPr>
            <a:lvl3pPr marL="0" marR="0" lvl="2" indent="0" algn="ctr" rtl="0">
              <a:spcBef>
                <a:spcPts val="0"/>
              </a:spcBef>
              <a:spcAft>
                <a:spcPts val="0"/>
              </a:spcAft>
              <a:buNone/>
              <a:defRPr sz="800" b="0" i="1" u="none" strike="noStrike" cap="none">
                <a:solidFill>
                  <a:srgbClr val="575757"/>
                </a:solidFill>
                <a:latin typeface="Arial"/>
                <a:ea typeface="Arial"/>
                <a:cs typeface="Arial"/>
                <a:sym typeface="Arial"/>
              </a:defRPr>
            </a:lvl3pPr>
            <a:lvl4pPr marL="0" marR="0" lvl="3" indent="0" algn="ctr" rtl="0">
              <a:spcBef>
                <a:spcPts val="0"/>
              </a:spcBef>
              <a:spcAft>
                <a:spcPts val="0"/>
              </a:spcAft>
              <a:buNone/>
              <a:defRPr sz="800" b="0" i="1" u="none" strike="noStrike" cap="none">
                <a:solidFill>
                  <a:srgbClr val="575757"/>
                </a:solidFill>
                <a:latin typeface="Arial"/>
                <a:ea typeface="Arial"/>
                <a:cs typeface="Arial"/>
                <a:sym typeface="Arial"/>
              </a:defRPr>
            </a:lvl4pPr>
            <a:lvl5pPr marL="0" marR="0" lvl="4" indent="0" algn="ctr" rtl="0">
              <a:spcBef>
                <a:spcPts val="0"/>
              </a:spcBef>
              <a:spcAft>
                <a:spcPts val="0"/>
              </a:spcAft>
              <a:buNone/>
              <a:defRPr sz="800" b="0" i="1" u="none" strike="noStrike" cap="none">
                <a:solidFill>
                  <a:srgbClr val="575757"/>
                </a:solidFill>
                <a:latin typeface="Arial"/>
                <a:ea typeface="Arial"/>
                <a:cs typeface="Arial"/>
                <a:sym typeface="Arial"/>
              </a:defRPr>
            </a:lvl5pPr>
            <a:lvl6pPr marL="0" marR="0" lvl="5" indent="0" algn="ctr" rtl="0">
              <a:spcBef>
                <a:spcPts val="0"/>
              </a:spcBef>
              <a:spcAft>
                <a:spcPts val="0"/>
              </a:spcAft>
              <a:buNone/>
              <a:defRPr sz="800" b="0" i="1" u="none" strike="noStrike" cap="none">
                <a:solidFill>
                  <a:srgbClr val="575757"/>
                </a:solidFill>
                <a:latin typeface="Arial"/>
                <a:ea typeface="Arial"/>
                <a:cs typeface="Arial"/>
                <a:sym typeface="Arial"/>
              </a:defRPr>
            </a:lvl6pPr>
            <a:lvl7pPr marL="0" marR="0" lvl="6" indent="0" algn="ctr" rtl="0">
              <a:spcBef>
                <a:spcPts val="0"/>
              </a:spcBef>
              <a:spcAft>
                <a:spcPts val="0"/>
              </a:spcAft>
              <a:buNone/>
              <a:defRPr sz="800" b="0" i="1" u="none" strike="noStrike" cap="none">
                <a:solidFill>
                  <a:srgbClr val="575757"/>
                </a:solidFill>
                <a:latin typeface="Arial"/>
                <a:ea typeface="Arial"/>
                <a:cs typeface="Arial"/>
                <a:sym typeface="Arial"/>
              </a:defRPr>
            </a:lvl7pPr>
            <a:lvl8pPr marL="0" marR="0" lvl="7" indent="0" algn="ctr" rtl="0">
              <a:spcBef>
                <a:spcPts val="0"/>
              </a:spcBef>
              <a:spcAft>
                <a:spcPts val="0"/>
              </a:spcAft>
              <a:buNone/>
              <a:defRPr sz="800" b="0" i="1" u="none" strike="noStrike" cap="none">
                <a:solidFill>
                  <a:srgbClr val="575757"/>
                </a:solidFill>
                <a:latin typeface="Arial"/>
                <a:ea typeface="Arial"/>
                <a:cs typeface="Arial"/>
                <a:sym typeface="Arial"/>
              </a:defRPr>
            </a:lvl8pPr>
            <a:lvl9pPr marL="0" marR="0" lvl="8" indent="0" algn="ctr" rtl="0">
              <a:spcBef>
                <a:spcPts val="0"/>
              </a:spcBef>
              <a:spcAft>
                <a:spcPts val="0"/>
              </a:spcAft>
              <a:buNone/>
              <a:defRPr sz="800" b="0" i="1" u="none" strike="noStrike" cap="none">
                <a:solidFill>
                  <a:srgbClr val="57575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6226221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380401" y="1641651"/>
            <a:ext cx="8383500" cy="3118500"/>
          </a:xfrm>
          <a:prstGeom prst="rect">
            <a:avLst/>
          </a:prstGeom>
          <a:solidFill>
            <a:schemeClr val="bg1">
              <a:lumMod val="95000"/>
            </a:schemeClr>
          </a:solidFill>
        </p:spPr>
        <p:txBody>
          <a:bodyPr anchor="ctr"/>
          <a:lstStyle>
            <a:lvl1pPr marL="0" indent="0" algn="ctr">
              <a:buNone/>
              <a:defRPr sz="1050" b="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402431" y="209550"/>
            <a:ext cx="3529013" cy="1266825"/>
          </a:xfrm>
          <a:prstGeom prst="rect">
            <a:avLst/>
          </a:prstGeom>
        </p:spPr>
      </p:pic>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380101" y="1641652"/>
            <a:ext cx="8394806" cy="3118499"/>
          </a:xfrm>
          <a:prstGeom prst="rect">
            <a:avLst/>
          </a:prstGeom>
          <a:noFill/>
        </p:spPr>
        <p:txBody>
          <a:bodyPr lIns="251999" tIns="270000" rIns="90000" bIns="46800" anchor="t">
            <a:normAutofit/>
          </a:bodyPr>
          <a:lstStyle>
            <a:lvl1pPr algn="l">
              <a:lnSpc>
                <a:spcPct val="120000"/>
              </a:lnSpc>
              <a:spcAft>
                <a:spcPts val="0"/>
              </a:spcAft>
              <a:defRPr sz="3075"/>
            </a:lvl1pPr>
          </a:lstStyle>
          <a:p>
            <a:r>
              <a:rPr lang="fr-FR" dirty="0"/>
              <a:t>CLIQUEZ POUR AJOUTER UN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7424615" y="4779000"/>
            <a:ext cx="1350000" cy="216000"/>
          </a:xfrm>
        </p:spPr>
        <p:txBody>
          <a:bodyPr/>
          <a:lstStyle/>
          <a:p>
            <a:fld id="{7A90C9BA-8212-E643-99E2-71E2B6F6098A}" type="datetime1">
              <a:rPr lang="fr-FR" smtClean="0"/>
              <a:t>10/11/2022</a:t>
            </a:fld>
            <a:endParaRPr lang="fr-FR" dirty="0"/>
          </a:p>
        </p:txBody>
      </p:sp>
      <p:sp>
        <p:nvSpPr>
          <p:cNvPr id="7" name="Espace réservé du texte 13"/>
          <p:cNvSpPr>
            <a:spLocks noGrp="1"/>
          </p:cNvSpPr>
          <p:nvPr>
            <p:ph type="body" sz="quarter" idx="12" hasCustomPrompt="1"/>
          </p:nvPr>
        </p:nvSpPr>
        <p:spPr>
          <a:xfrm>
            <a:off x="552389" y="3773491"/>
            <a:ext cx="8201416" cy="564356"/>
          </a:xfrm>
          <a:prstGeom prst="rect">
            <a:avLst/>
          </a:prstGeom>
        </p:spPr>
        <p:txBody>
          <a:bodyPr>
            <a:normAutofit/>
          </a:bodyPr>
          <a:lstStyle>
            <a:lvl1pPr>
              <a:lnSpc>
                <a:spcPct val="100000"/>
              </a:lnSpc>
              <a:spcAft>
                <a:spcPts val="0"/>
              </a:spcAft>
              <a:defRPr sz="165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3291840" y="4457676"/>
            <a:ext cx="5457181" cy="290171"/>
          </a:xfrm>
          <a:prstGeom prst="rect">
            <a:avLst/>
          </a:prstGeom>
        </p:spPr>
        <p:txBody>
          <a:bodyPr>
            <a:noAutofit/>
          </a:bodyPr>
          <a:lstStyle>
            <a:lvl1pPr marL="0" marR="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350" b="0" i="0">
                <a:solidFill>
                  <a:schemeClr val="bg1"/>
                </a:solidFill>
              </a:defRPr>
            </a:lvl1pPr>
          </a:lstStyle>
          <a:p>
            <a:pPr marL="0" marR="0" lvl="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10" name="Picture 6">
            <a:extLst>
              <a:ext uri="{FF2B5EF4-FFF2-40B4-BE49-F238E27FC236}">
                <a16:creationId xmlns="" xmlns:a16="http://schemas.microsoft.com/office/drawing/2014/main" id="{F29FD38D-2FA1-4F09-8AD1-8D7CF3ED08E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28472" y="4198340"/>
            <a:ext cx="951483" cy="59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622718"/>
      </p:ext>
    </p:extLst>
  </p:cSld>
  <p:clrMapOvr>
    <a:masterClrMapping/>
  </p:clrMapOvr>
  <p:extLst>
    <p:ext uri="{DCECCB84-F9BA-43D5-87BE-67443E8EF086}">
      <p15:sldGuideLst xmlns=""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7" name="Espace réservé du texte 2"/>
          <p:cNvSpPr>
            <a:spLocks noGrp="1"/>
          </p:cNvSpPr>
          <p:nvPr>
            <p:ph idx="1"/>
          </p:nvPr>
        </p:nvSpPr>
        <p:spPr>
          <a:xfrm>
            <a:off x="827584" y="843558"/>
            <a:ext cx="8064896" cy="3744416"/>
          </a:xfrm>
          <a:prstGeom prst="rect">
            <a:avLst/>
          </a:prstGeom>
        </p:spPr>
        <p:txBody>
          <a:bodyPr vert="horz" lIns="0" tIns="0" rIns="0" bIns="0" rtlCol="0">
            <a:normAutofit/>
          </a:bodyPr>
          <a:lstStyle>
            <a:lvl4pPr>
              <a:defRPr sz="14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400" b="0" i="0" u="none" strike="noStrike" kern="1200" cap="none" spc="0" normalizeH="0" baseline="0" noProof="0">
              <a:ln>
                <a:noFill/>
              </a:ln>
              <a:solidFill>
                <a:srgbClr val="575757"/>
              </a:solidFill>
              <a:effectLst/>
              <a:uLnTx/>
              <a:uFillTx/>
              <a:latin typeface="+mn-lt"/>
              <a:ea typeface="+mn-ea"/>
              <a:cs typeface="+mn-cs"/>
            </a:endParaRPr>
          </a:p>
        </p:txBody>
      </p:sp>
      <p:sp>
        <p:nvSpPr>
          <p:cNvPr id="8" name="Google Shape;11;p1"/>
          <p:cNvSpPr txBox="1">
            <a:spLocks noGrp="1"/>
          </p:cNvSpPr>
          <p:nvPr>
            <p:ph type="sldNum" idx="12"/>
          </p:nvPr>
        </p:nvSpPr>
        <p:spPr>
          <a:xfrm>
            <a:off x="8847688" y="4981180"/>
            <a:ext cx="287338" cy="154771"/>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None/>
              <a:defRPr sz="800" b="0" i="1" u="none" strike="noStrike" cap="none">
                <a:solidFill>
                  <a:srgbClr val="575757"/>
                </a:solidFill>
                <a:latin typeface="Arial"/>
                <a:ea typeface="Arial"/>
                <a:cs typeface="Arial"/>
                <a:sym typeface="Arial"/>
              </a:defRPr>
            </a:lvl1pPr>
            <a:lvl2pPr marL="0" marR="0" lvl="1" indent="0" algn="ctr" rtl="0">
              <a:spcBef>
                <a:spcPts val="0"/>
              </a:spcBef>
              <a:spcAft>
                <a:spcPts val="0"/>
              </a:spcAft>
              <a:buNone/>
              <a:defRPr sz="800" b="0" i="1" u="none" strike="noStrike" cap="none">
                <a:solidFill>
                  <a:srgbClr val="575757"/>
                </a:solidFill>
                <a:latin typeface="Arial"/>
                <a:ea typeface="Arial"/>
                <a:cs typeface="Arial"/>
                <a:sym typeface="Arial"/>
              </a:defRPr>
            </a:lvl2pPr>
            <a:lvl3pPr marL="0" marR="0" lvl="2" indent="0" algn="ctr" rtl="0">
              <a:spcBef>
                <a:spcPts val="0"/>
              </a:spcBef>
              <a:spcAft>
                <a:spcPts val="0"/>
              </a:spcAft>
              <a:buNone/>
              <a:defRPr sz="800" b="0" i="1" u="none" strike="noStrike" cap="none">
                <a:solidFill>
                  <a:srgbClr val="575757"/>
                </a:solidFill>
                <a:latin typeface="Arial"/>
                <a:ea typeface="Arial"/>
                <a:cs typeface="Arial"/>
                <a:sym typeface="Arial"/>
              </a:defRPr>
            </a:lvl3pPr>
            <a:lvl4pPr marL="0" marR="0" lvl="3" indent="0" algn="ctr" rtl="0">
              <a:spcBef>
                <a:spcPts val="0"/>
              </a:spcBef>
              <a:spcAft>
                <a:spcPts val="0"/>
              </a:spcAft>
              <a:buNone/>
              <a:defRPr sz="800" b="0" i="1" u="none" strike="noStrike" cap="none">
                <a:solidFill>
                  <a:srgbClr val="575757"/>
                </a:solidFill>
                <a:latin typeface="Arial"/>
                <a:ea typeface="Arial"/>
                <a:cs typeface="Arial"/>
                <a:sym typeface="Arial"/>
              </a:defRPr>
            </a:lvl4pPr>
            <a:lvl5pPr marL="0" marR="0" lvl="4" indent="0" algn="ctr" rtl="0">
              <a:spcBef>
                <a:spcPts val="0"/>
              </a:spcBef>
              <a:spcAft>
                <a:spcPts val="0"/>
              </a:spcAft>
              <a:buNone/>
              <a:defRPr sz="800" b="0" i="1" u="none" strike="noStrike" cap="none">
                <a:solidFill>
                  <a:srgbClr val="575757"/>
                </a:solidFill>
                <a:latin typeface="Arial"/>
                <a:ea typeface="Arial"/>
                <a:cs typeface="Arial"/>
                <a:sym typeface="Arial"/>
              </a:defRPr>
            </a:lvl5pPr>
            <a:lvl6pPr marL="0" marR="0" lvl="5" indent="0" algn="ctr" rtl="0">
              <a:spcBef>
                <a:spcPts val="0"/>
              </a:spcBef>
              <a:spcAft>
                <a:spcPts val="0"/>
              </a:spcAft>
              <a:buNone/>
              <a:defRPr sz="800" b="0" i="1" u="none" strike="noStrike" cap="none">
                <a:solidFill>
                  <a:srgbClr val="575757"/>
                </a:solidFill>
                <a:latin typeface="Arial"/>
                <a:ea typeface="Arial"/>
                <a:cs typeface="Arial"/>
                <a:sym typeface="Arial"/>
              </a:defRPr>
            </a:lvl6pPr>
            <a:lvl7pPr marL="0" marR="0" lvl="6" indent="0" algn="ctr" rtl="0">
              <a:spcBef>
                <a:spcPts val="0"/>
              </a:spcBef>
              <a:spcAft>
                <a:spcPts val="0"/>
              </a:spcAft>
              <a:buNone/>
              <a:defRPr sz="800" b="0" i="1" u="none" strike="noStrike" cap="none">
                <a:solidFill>
                  <a:srgbClr val="575757"/>
                </a:solidFill>
                <a:latin typeface="Arial"/>
                <a:ea typeface="Arial"/>
                <a:cs typeface="Arial"/>
                <a:sym typeface="Arial"/>
              </a:defRPr>
            </a:lvl7pPr>
            <a:lvl8pPr marL="0" marR="0" lvl="7" indent="0" algn="ctr" rtl="0">
              <a:spcBef>
                <a:spcPts val="0"/>
              </a:spcBef>
              <a:spcAft>
                <a:spcPts val="0"/>
              </a:spcAft>
              <a:buNone/>
              <a:defRPr sz="800" b="0" i="1" u="none" strike="noStrike" cap="none">
                <a:solidFill>
                  <a:srgbClr val="575757"/>
                </a:solidFill>
                <a:latin typeface="Arial"/>
                <a:ea typeface="Arial"/>
                <a:cs typeface="Arial"/>
                <a:sym typeface="Arial"/>
              </a:defRPr>
            </a:lvl8pPr>
            <a:lvl9pPr marL="0" marR="0" lvl="8" indent="0" algn="ctr" rtl="0">
              <a:spcBef>
                <a:spcPts val="0"/>
              </a:spcBef>
              <a:spcAft>
                <a:spcPts val="0"/>
              </a:spcAft>
              <a:buNone/>
              <a:defRPr sz="800" b="0" i="1" u="none" strike="noStrike" cap="none">
                <a:solidFill>
                  <a:srgbClr val="57575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27373383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27584" y="87474"/>
            <a:ext cx="8064092" cy="540006"/>
          </a:xfrm>
        </p:spPr>
        <p:txBody>
          <a:bodyPr/>
          <a:lstStyle>
            <a:lvl1pPr>
              <a:defRPr/>
            </a:lvl1pPr>
          </a:lstStyle>
          <a:p>
            <a:r>
              <a:rPr lang="fr-FR"/>
              <a:t>Titre de la slide</a:t>
            </a:r>
          </a:p>
        </p:txBody>
      </p:sp>
      <p:sp>
        <p:nvSpPr>
          <p:cNvPr id="11" name="Espace réservé du contenu 10"/>
          <p:cNvSpPr>
            <a:spLocks noGrp="1"/>
          </p:cNvSpPr>
          <p:nvPr>
            <p:ph sz="quarter" idx="16"/>
          </p:nvPr>
        </p:nvSpPr>
        <p:spPr>
          <a:xfrm>
            <a:off x="827584" y="843558"/>
            <a:ext cx="3889375" cy="3744416"/>
          </a:xfrm>
        </p:spPr>
        <p:txBody>
          <a:bodyPr>
            <a:noAutofit/>
          </a:bodyPr>
          <a:lstStyle>
            <a:lvl1pPr marL="0" indent="0">
              <a:buNone/>
              <a:defRPr/>
            </a:lvl1pPr>
            <a:lvl2pPr>
              <a:defRPr>
                <a:solidFill>
                  <a:schemeClr val="tx2"/>
                </a:solidFill>
              </a:defRPr>
            </a:lvl2pPr>
            <a:lvl3pPr>
              <a:defRPr>
                <a:solidFill>
                  <a:srgbClr val="575757"/>
                </a:solidFill>
              </a:defRPr>
            </a:lvl3pPr>
            <a:lvl4pPr>
              <a:defRPr sz="1400">
                <a:solidFill>
                  <a:srgbClr val="575757"/>
                </a:solidFill>
              </a:defRPr>
            </a:lvl4pPr>
            <a:lvl5pPr>
              <a:defRPr sz="12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400"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5002301" y="843558"/>
            <a:ext cx="3889375" cy="3744416"/>
          </a:xfrm>
        </p:spPr>
        <p:txBody>
          <a:bodyPr/>
          <a:lstStyle>
            <a:lvl1pPr marL="0" indent="0">
              <a:buNone/>
              <a:defRPr/>
            </a:lvl1pPr>
            <a:lvl2pPr>
              <a:defRPr>
                <a:solidFill>
                  <a:schemeClr val="tx2"/>
                </a:solidFill>
              </a:defRPr>
            </a:lvl2pPr>
            <a:lvl3pPr>
              <a:defRPr>
                <a:solidFill>
                  <a:srgbClr val="575757"/>
                </a:solidFill>
              </a:defRPr>
            </a:lvl3pPr>
            <a:lvl4pPr>
              <a:defRPr sz="1400">
                <a:solidFill>
                  <a:srgbClr val="575757"/>
                </a:solidFill>
              </a:defRPr>
            </a:lvl4pPr>
            <a:lvl5pPr>
              <a:defRPr sz="12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400" b="0" i="0" u="none" strike="noStrike" kern="1200" cap="none" spc="0" normalizeH="0" baseline="0" noProof="0">
              <a:ln>
                <a:noFill/>
              </a:ln>
              <a:solidFill>
                <a:srgbClr val="575757"/>
              </a:solidFill>
              <a:effectLst/>
              <a:uLnTx/>
              <a:uFillTx/>
              <a:latin typeface="+mn-lt"/>
              <a:ea typeface="+mn-ea"/>
              <a:cs typeface="+mn-cs"/>
            </a:endParaRPr>
          </a:p>
        </p:txBody>
      </p:sp>
      <p:sp>
        <p:nvSpPr>
          <p:cNvPr id="7" name="Google Shape;11;p1"/>
          <p:cNvSpPr txBox="1">
            <a:spLocks noGrp="1"/>
          </p:cNvSpPr>
          <p:nvPr>
            <p:ph type="sldNum" idx="12"/>
          </p:nvPr>
        </p:nvSpPr>
        <p:spPr>
          <a:xfrm>
            <a:off x="8847688" y="4981180"/>
            <a:ext cx="287338" cy="154771"/>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None/>
              <a:defRPr sz="800" b="0" i="1" u="none" strike="noStrike" cap="none">
                <a:solidFill>
                  <a:srgbClr val="575757"/>
                </a:solidFill>
                <a:latin typeface="Arial"/>
                <a:ea typeface="Arial"/>
                <a:cs typeface="Arial"/>
                <a:sym typeface="Arial"/>
              </a:defRPr>
            </a:lvl1pPr>
            <a:lvl2pPr marL="0" marR="0" lvl="1" indent="0" algn="ctr" rtl="0">
              <a:spcBef>
                <a:spcPts val="0"/>
              </a:spcBef>
              <a:spcAft>
                <a:spcPts val="0"/>
              </a:spcAft>
              <a:buNone/>
              <a:defRPr sz="800" b="0" i="1" u="none" strike="noStrike" cap="none">
                <a:solidFill>
                  <a:srgbClr val="575757"/>
                </a:solidFill>
                <a:latin typeface="Arial"/>
                <a:ea typeface="Arial"/>
                <a:cs typeface="Arial"/>
                <a:sym typeface="Arial"/>
              </a:defRPr>
            </a:lvl2pPr>
            <a:lvl3pPr marL="0" marR="0" lvl="2" indent="0" algn="ctr" rtl="0">
              <a:spcBef>
                <a:spcPts val="0"/>
              </a:spcBef>
              <a:spcAft>
                <a:spcPts val="0"/>
              </a:spcAft>
              <a:buNone/>
              <a:defRPr sz="800" b="0" i="1" u="none" strike="noStrike" cap="none">
                <a:solidFill>
                  <a:srgbClr val="575757"/>
                </a:solidFill>
                <a:latin typeface="Arial"/>
                <a:ea typeface="Arial"/>
                <a:cs typeface="Arial"/>
                <a:sym typeface="Arial"/>
              </a:defRPr>
            </a:lvl3pPr>
            <a:lvl4pPr marL="0" marR="0" lvl="3" indent="0" algn="ctr" rtl="0">
              <a:spcBef>
                <a:spcPts val="0"/>
              </a:spcBef>
              <a:spcAft>
                <a:spcPts val="0"/>
              </a:spcAft>
              <a:buNone/>
              <a:defRPr sz="800" b="0" i="1" u="none" strike="noStrike" cap="none">
                <a:solidFill>
                  <a:srgbClr val="575757"/>
                </a:solidFill>
                <a:latin typeface="Arial"/>
                <a:ea typeface="Arial"/>
                <a:cs typeface="Arial"/>
                <a:sym typeface="Arial"/>
              </a:defRPr>
            </a:lvl4pPr>
            <a:lvl5pPr marL="0" marR="0" lvl="4" indent="0" algn="ctr" rtl="0">
              <a:spcBef>
                <a:spcPts val="0"/>
              </a:spcBef>
              <a:spcAft>
                <a:spcPts val="0"/>
              </a:spcAft>
              <a:buNone/>
              <a:defRPr sz="800" b="0" i="1" u="none" strike="noStrike" cap="none">
                <a:solidFill>
                  <a:srgbClr val="575757"/>
                </a:solidFill>
                <a:latin typeface="Arial"/>
                <a:ea typeface="Arial"/>
                <a:cs typeface="Arial"/>
                <a:sym typeface="Arial"/>
              </a:defRPr>
            </a:lvl5pPr>
            <a:lvl6pPr marL="0" marR="0" lvl="5" indent="0" algn="ctr" rtl="0">
              <a:spcBef>
                <a:spcPts val="0"/>
              </a:spcBef>
              <a:spcAft>
                <a:spcPts val="0"/>
              </a:spcAft>
              <a:buNone/>
              <a:defRPr sz="800" b="0" i="1" u="none" strike="noStrike" cap="none">
                <a:solidFill>
                  <a:srgbClr val="575757"/>
                </a:solidFill>
                <a:latin typeface="Arial"/>
                <a:ea typeface="Arial"/>
                <a:cs typeface="Arial"/>
                <a:sym typeface="Arial"/>
              </a:defRPr>
            </a:lvl6pPr>
            <a:lvl7pPr marL="0" marR="0" lvl="6" indent="0" algn="ctr" rtl="0">
              <a:spcBef>
                <a:spcPts val="0"/>
              </a:spcBef>
              <a:spcAft>
                <a:spcPts val="0"/>
              </a:spcAft>
              <a:buNone/>
              <a:defRPr sz="800" b="0" i="1" u="none" strike="noStrike" cap="none">
                <a:solidFill>
                  <a:srgbClr val="575757"/>
                </a:solidFill>
                <a:latin typeface="Arial"/>
                <a:ea typeface="Arial"/>
                <a:cs typeface="Arial"/>
                <a:sym typeface="Arial"/>
              </a:defRPr>
            </a:lvl7pPr>
            <a:lvl8pPr marL="0" marR="0" lvl="7" indent="0" algn="ctr" rtl="0">
              <a:spcBef>
                <a:spcPts val="0"/>
              </a:spcBef>
              <a:spcAft>
                <a:spcPts val="0"/>
              </a:spcAft>
              <a:buNone/>
              <a:defRPr sz="800" b="0" i="1" u="none" strike="noStrike" cap="none">
                <a:solidFill>
                  <a:srgbClr val="575757"/>
                </a:solidFill>
                <a:latin typeface="Arial"/>
                <a:ea typeface="Arial"/>
                <a:cs typeface="Arial"/>
                <a:sym typeface="Arial"/>
              </a:defRPr>
            </a:lvl8pPr>
            <a:lvl9pPr marL="0" marR="0" lvl="8" indent="0" algn="ctr" rtl="0">
              <a:spcBef>
                <a:spcPts val="0"/>
              </a:spcBef>
              <a:spcAft>
                <a:spcPts val="0"/>
              </a:spcAft>
              <a:buNone/>
              <a:defRPr sz="800" b="0" i="1" u="none" strike="noStrike" cap="none">
                <a:solidFill>
                  <a:srgbClr val="57575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95900595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000" b="1">
                <a:solidFill>
                  <a:srgbClr val="575757"/>
                </a:solidFill>
              </a:rPr>
              <a:t>esante.gouv.fr</a:t>
            </a:r>
          </a:p>
          <a:p>
            <a:pPr algn="l"/>
            <a:r>
              <a:rPr lang="fr-FR" sz="1500">
                <a:solidFill>
                  <a:srgbClr val="575757"/>
                </a:solidFill>
              </a:rPr>
              <a:t>Le portail</a:t>
            </a:r>
            <a:r>
              <a:rPr lang="fr-FR" sz="1500" baseline="0">
                <a:solidFill>
                  <a:srgbClr val="575757"/>
                </a:solidFill>
              </a:rPr>
              <a:t> pour accéder à l’ensemble des services et produits de l’agence du numérique en santé et s’informer sur l’actualité de la e-santé. </a:t>
            </a:r>
          </a:p>
          <a:p>
            <a:pPr algn="ctr"/>
            <a:endParaRPr lang="fr-FR" sz="1500" err="1">
              <a:solidFill>
                <a:srgbClr val="575757"/>
              </a:solidFill>
            </a:endParaRPr>
          </a:p>
        </p:txBody>
      </p:sp>
      <p:pic>
        <p:nvPicPr>
          <p:cNvPr id="9" name="Picture 2" descr="Y:\Interne\Communication\Communication_2019\Crea_graphiques\Pictos\Picto_OK\Twitter_Logo_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3" descr="Y:\Interne\Communication\Communication_2019\Crea_graphiques\Pictos\Picto_OK\LINKEDIN@2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47" y="2866457"/>
            <a:ext cx="2626521" cy="720080"/>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12" name="Rectangle 11"/>
          <p:cNvSpPr/>
          <p:nvPr userDrawn="1"/>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userDrawn="1"/>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000" b="1">
                <a:solidFill>
                  <a:srgbClr val="575757"/>
                </a:solidFill>
              </a:rPr>
              <a:t>esante.gouv.fr</a:t>
            </a:r>
          </a:p>
          <a:p>
            <a:pPr algn="l"/>
            <a:r>
              <a:rPr lang="fr-FR" sz="1500">
                <a:solidFill>
                  <a:srgbClr val="575757"/>
                </a:solidFill>
              </a:rPr>
              <a:t>Le portail</a:t>
            </a:r>
            <a:r>
              <a:rPr lang="fr-FR" sz="1500" baseline="0">
                <a:solidFill>
                  <a:srgbClr val="575757"/>
                </a:solidFill>
              </a:rPr>
              <a:t> pour accéder à l’ensemble des services et produits de l’agence du numérique en santé et s’informer sur l’actualité de la e-santé. </a:t>
            </a:r>
          </a:p>
          <a:p>
            <a:pPr algn="ctr"/>
            <a:endParaRPr lang="fr-FR" sz="1500" err="1">
              <a:solidFill>
                <a:srgbClr val="575757"/>
              </a:solidFill>
            </a:endParaRPr>
          </a:p>
        </p:txBody>
      </p:sp>
      <p:pic>
        <p:nvPicPr>
          <p:cNvPr id="17" name="Picture 2" descr="Y:\Interne\Communication\Communication_2019\Crea_graphiques\Pictos\Picto_OK\Twitter_Logo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3" descr="Y:\Interne\Communication\Communication_2019\Crea_graphiques\Pictos\Picto_OK\LINKEDIN@2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57847" y="2866457"/>
            <a:ext cx="2626521" cy="720080"/>
          </a:xfrm>
          <a:prstGeom prst="rect">
            <a:avLst/>
          </a:prstGeom>
        </p:spPr>
      </p:pic>
      <p:pic>
        <p:nvPicPr>
          <p:cNvPr id="20" name="Imag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pic>
        <p:nvPicPr>
          <p:cNvPr id="21" name="Imag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22" name="Google Shape;11;p1"/>
          <p:cNvSpPr txBox="1">
            <a:spLocks noGrp="1"/>
          </p:cNvSpPr>
          <p:nvPr>
            <p:ph type="sldNum" idx="12"/>
          </p:nvPr>
        </p:nvSpPr>
        <p:spPr>
          <a:xfrm>
            <a:off x="8847688" y="4981180"/>
            <a:ext cx="287338" cy="154771"/>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None/>
              <a:defRPr sz="800" b="0" i="1" u="none" strike="noStrike" cap="none">
                <a:solidFill>
                  <a:srgbClr val="575757"/>
                </a:solidFill>
                <a:latin typeface="Arial"/>
                <a:ea typeface="Arial"/>
                <a:cs typeface="Arial"/>
                <a:sym typeface="Arial"/>
              </a:defRPr>
            </a:lvl1pPr>
            <a:lvl2pPr marL="0" marR="0" lvl="1" indent="0" algn="ctr" rtl="0">
              <a:spcBef>
                <a:spcPts val="0"/>
              </a:spcBef>
              <a:spcAft>
                <a:spcPts val="0"/>
              </a:spcAft>
              <a:buNone/>
              <a:defRPr sz="800" b="0" i="1" u="none" strike="noStrike" cap="none">
                <a:solidFill>
                  <a:srgbClr val="575757"/>
                </a:solidFill>
                <a:latin typeface="Arial"/>
                <a:ea typeface="Arial"/>
                <a:cs typeface="Arial"/>
                <a:sym typeface="Arial"/>
              </a:defRPr>
            </a:lvl2pPr>
            <a:lvl3pPr marL="0" marR="0" lvl="2" indent="0" algn="ctr" rtl="0">
              <a:spcBef>
                <a:spcPts val="0"/>
              </a:spcBef>
              <a:spcAft>
                <a:spcPts val="0"/>
              </a:spcAft>
              <a:buNone/>
              <a:defRPr sz="800" b="0" i="1" u="none" strike="noStrike" cap="none">
                <a:solidFill>
                  <a:srgbClr val="575757"/>
                </a:solidFill>
                <a:latin typeface="Arial"/>
                <a:ea typeface="Arial"/>
                <a:cs typeface="Arial"/>
                <a:sym typeface="Arial"/>
              </a:defRPr>
            </a:lvl3pPr>
            <a:lvl4pPr marL="0" marR="0" lvl="3" indent="0" algn="ctr" rtl="0">
              <a:spcBef>
                <a:spcPts val="0"/>
              </a:spcBef>
              <a:spcAft>
                <a:spcPts val="0"/>
              </a:spcAft>
              <a:buNone/>
              <a:defRPr sz="800" b="0" i="1" u="none" strike="noStrike" cap="none">
                <a:solidFill>
                  <a:srgbClr val="575757"/>
                </a:solidFill>
                <a:latin typeface="Arial"/>
                <a:ea typeface="Arial"/>
                <a:cs typeface="Arial"/>
                <a:sym typeface="Arial"/>
              </a:defRPr>
            </a:lvl4pPr>
            <a:lvl5pPr marL="0" marR="0" lvl="4" indent="0" algn="ctr" rtl="0">
              <a:spcBef>
                <a:spcPts val="0"/>
              </a:spcBef>
              <a:spcAft>
                <a:spcPts val="0"/>
              </a:spcAft>
              <a:buNone/>
              <a:defRPr sz="800" b="0" i="1" u="none" strike="noStrike" cap="none">
                <a:solidFill>
                  <a:srgbClr val="575757"/>
                </a:solidFill>
                <a:latin typeface="Arial"/>
                <a:ea typeface="Arial"/>
                <a:cs typeface="Arial"/>
                <a:sym typeface="Arial"/>
              </a:defRPr>
            </a:lvl5pPr>
            <a:lvl6pPr marL="0" marR="0" lvl="5" indent="0" algn="ctr" rtl="0">
              <a:spcBef>
                <a:spcPts val="0"/>
              </a:spcBef>
              <a:spcAft>
                <a:spcPts val="0"/>
              </a:spcAft>
              <a:buNone/>
              <a:defRPr sz="800" b="0" i="1" u="none" strike="noStrike" cap="none">
                <a:solidFill>
                  <a:srgbClr val="575757"/>
                </a:solidFill>
                <a:latin typeface="Arial"/>
                <a:ea typeface="Arial"/>
                <a:cs typeface="Arial"/>
                <a:sym typeface="Arial"/>
              </a:defRPr>
            </a:lvl6pPr>
            <a:lvl7pPr marL="0" marR="0" lvl="6" indent="0" algn="ctr" rtl="0">
              <a:spcBef>
                <a:spcPts val="0"/>
              </a:spcBef>
              <a:spcAft>
                <a:spcPts val="0"/>
              </a:spcAft>
              <a:buNone/>
              <a:defRPr sz="800" b="0" i="1" u="none" strike="noStrike" cap="none">
                <a:solidFill>
                  <a:srgbClr val="575757"/>
                </a:solidFill>
                <a:latin typeface="Arial"/>
                <a:ea typeface="Arial"/>
                <a:cs typeface="Arial"/>
                <a:sym typeface="Arial"/>
              </a:defRPr>
            </a:lvl7pPr>
            <a:lvl8pPr marL="0" marR="0" lvl="7" indent="0" algn="ctr" rtl="0">
              <a:spcBef>
                <a:spcPts val="0"/>
              </a:spcBef>
              <a:spcAft>
                <a:spcPts val="0"/>
              </a:spcAft>
              <a:buNone/>
              <a:defRPr sz="800" b="0" i="1" u="none" strike="noStrike" cap="none">
                <a:solidFill>
                  <a:srgbClr val="575757"/>
                </a:solidFill>
                <a:latin typeface="Arial"/>
                <a:ea typeface="Arial"/>
                <a:cs typeface="Arial"/>
                <a:sym typeface="Arial"/>
              </a:defRPr>
            </a:lvl8pPr>
            <a:lvl9pPr marL="0" marR="0" lvl="8" indent="0" algn="ctr" rtl="0">
              <a:spcBef>
                <a:spcPts val="0"/>
              </a:spcBef>
              <a:spcAft>
                <a:spcPts val="0"/>
              </a:spcAft>
              <a:buNone/>
              <a:defRPr sz="800" b="0" i="1" u="none" strike="noStrike" cap="none">
                <a:solidFill>
                  <a:srgbClr val="57575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4344327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56B7F7-59C4-4A80-BF89-492941620B92}" type="slidenum">
              <a:rPr lang="fr-FR" smtClean="0"/>
              <a:t>‹N°›</a:t>
            </a:fld>
            <a:endParaRPr lang="fr-FR"/>
          </a:p>
        </p:txBody>
      </p:sp>
    </p:spTree>
    <p:extLst>
      <p:ext uri="{BB962C8B-B14F-4D97-AF65-F5344CB8AC3E}">
        <p14:creationId xmlns:p14="http://schemas.microsoft.com/office/powerpoint/2010/main" val="1291577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56B7F7-59C4-4A80-BF89-492941620B92}" type="slidenum">
              <a:rPr lang="fr-FR" smtClean="0"/>
              <a:t>‹N°›</a:t>
            </a:fld>
            <a:endParaRPr lang="fr-FR"/>
          </a:p>
        </p:txBody>
      </p:sp>
    </p:spTree>
    <p:extLst>
      <p:ext uri="{BB962C8B-B14F-4D97-AF65-F5344CB8AC3E}">
        <p14:creationId xmlns:p14="http://schemas.microsoft.com/office/powerpoint/2010/main" val="1991155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56B7F7-59C4-4A80-BF89-492941620B92}" type="slidenum">
              <a:rPr lang="fr-FR" smtClean="0"/>
              <a:t>‹N°›</a:t>
            </a:fld>
            <a:endParaRPr lang="fr-FR"/>
          </a:p>
        </p:txBody>
      </p:sp>
    </p:spTree>
    <p:extLst>
      <p:ext uri="{BB962C8B-B14F-4D97-AF65-F5344CB8AC3E}">
        <p14:creationId xmlns:p14="http://schemas.microsoft.com/office/powerpoint/2010/main" val="4061035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56B7F7-59C4-4A80-BF89-492941620B92}" type="slidenum">
              <a:rPr lang="fr-FR" smtClean="0"/>
              <a:t>‹N°›</a:t>
            </a:fld>
            <a:endParaRPr lang="fr-FR"/>
          </a:p>
        </p:txBody>
      </p:sp>
    </p:spTree>
    <p:extLst>
      <p:ext uri="{BB962C8B-B14F-4D97-AF65-F5344CB8AC3E}">
        <p14:creationId xmlns:p14="http://schemas.microsoft.com/office/powerpoint/2010/main" val="2945183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656B7F7-59C4-4A80-BF89-492941620B92}" type="slidenum">
              <a:rPr lang="fr-FR" smtClean="0"/>
              <a:t>‹N°›</a:t>
            </a:fld>
            <a:endParaRPr lang="fr-FR"/>
          </a:p>
        </p:txBody>
      </p:sp>
    </p:spTree>
    <p:extLst>
      <p:ext uri="{BB962C8B-B14F-4D97-AF65-F5344CB8AC3E}">
        <p14:creationId xmlns:p14="http://schemas.microsoft.com/office/powerpoint/2010/main" val="2015350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656B7F7-59C4-4A80-BF89-492941620B92}" type="slidenum">
              <a:rPr lang="fr-FR" smtClean="0"/>
              <a:t>‹N°›</a:t>
            </a:fld>
            <a:endParaRPr lang="fr-FR"/>
          </a:p>
        </p:txBody>
      </p:sp>
    </p:spTree>
    <p:extLst>
      <p:ext uri="{BB962C8B-B14F-4D97-AF65-F5344CB8AC3E}">
        <p14:creationId xmlns:p14="http://schemas.microsoft.com/office/powerpoint/2010/main" val="2151489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656B7F7-59C4-4A80-BF89-492941620B92}" type="slidenum">
              <a:rPr lang="fr-FR" smtClean="0"/>
              <a:t>‹N°›</a:t>
            </a:fld>
            <a:endParaRPr lang="fr-FR"/>
          </a:p>
        </p:txBody>
      </p:sp>
    </p:spTree>
    <p:extLst>
      <p:ext uri="{BB962C8B-B14F-4D97-AF65-F5344CB8AC3E}">
        <p14:creationId xmlns:p14="http://schemas.microsoft.com/office/powerpoint/2010/main" val="39163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68DC5-EDDF-4F7D-A021-CD73C2C07AD0}" type="slidenum">
              <a:rPr lang="fr-FR" smtClean="0"/>
              <a:t>‹N°›</a:t>
            </a:fld>
            <a:endParaRPr lang="fr-FR"/>
          </a:p>
        </p:txBody>
      </p:sp>
    </p:spTree>
    <p:extLst>
      <p:ext uri="{BB962C8B-B14F-4D97-AF65-F5344CB8AC3E}">
        <p14:creationId xmlns:p14="http://schemas.microsoft.com/office/powerpoint/2010/main" val="1758808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56B7F7-59C4-4A80-BF89-492941620B92}" type="slidenum">
              <a:rPr lang="fr-FR" smtClean="0"/>
              <a:t>‹N°›</a:t>
            </a:fld>
            <a:endParaRPr lang="fr-FR"/>
          </a:p>
        </p:txBody>
      </p:sp>
    </p:spTree>
    <p:extLst>
      <p:ext uri="{BB962C8B-B14F-4D97-AF65-F5344CB8AC3E}">
        <p14:creationId xmlns:p14="http://schemas.microsoft.com/office/powerpoint/2010/main" val="2906219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56B7F7-59C4-4A80-BF89-492941620B92}" type="slidenum">
              <a:rPr lang="fr-FR" smtClean="0"/>
              <a:t>‹N°›</a:t>
            </a:fld>
            <a:endParaRPr lang="fr-FR"/>
          </a:p>
        </p:txBody>
      </p:sp>
    </p:spTree>
    <p:extLst>
      <p:ext uri="{BB962C8B-B14F-4D97-AF65-F5344CB8AC3E}">
        <p14:creationId xmlns:p14="http://schemas.microsoft.com/office/powerpoint/2010/main" val="60474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56B7F7-59C4-4A80-BF89-492941620B92}" type="slidenum">
              <a:rPr lang="fr-FR" smtClean="0"/>
              <a:t>‹N°›</a:t>
            </a:fld>
            <a:endParaRPr lang="fr-FR"/>
          </a:p>
        </p:txBody>
      </p:sp>
    </p:spTree>
    <p:extLst>
      <p:ext uri="{BB962C8B-B14F-4D97-AF65-F5344CB8AC3E}">
        <p14:creationId xmlns:p14="http://schemas.microsoft.com/office/powerpoint/2010/main" val="330434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56B7F7-59C4-4A80-BF89-492941620B92}" type="slidenum">
              <a:rPr lang="fr-FR" smtClean="0"/>
              <a:t>‹N°›</a:t>
            </a:fld>
            <a:endParaRPr lang="fr-FR"/>
          </a:p>
        </p:txBody>
      </p:sp>
    </p:spTree>
    <p:extLst>
      <p:ext uri="{BB962C8B-B14F-4D97-AF65-F5344CB8AC3E}">
        <p14:creationId xmlns:p14="http://schemas.microsoft.com/office/powerpoint/2010/main" val="2023273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49E1BE-E043-499B-B614-2C37D51C8DD1}"/>
              </a:ext>
            </a:extLst>
          </p:cNvPr>
          <p:cNvSpPr>
            <a:spLocks noGrp="1"/>
          </p:cNvSpPr>
          <p:nvPr>
            <p:ph type="title"/>
          </p:nvPr>
        </p:nvSpPr>
        <p:spPr>
          <a:xfrm>
            <a:off x="706995" y="109980"/>
            <a:ext cx="8048987" cy="673643"/>
          </a:xfrm>
        </p:spPr>
        <p:txBody>
          <a:bodyPr>
            <a:normAutofit/>
          </a:bodyPr>
          <a:lstStyle>
            <a:lvl1pPr>
              <a:defRPr sz="1500">
                <a:solidFill>
                  <a:srgbClr val="082C65"/>
                </a:solidFill>
                <a:latin typeface="Arial" panose="020B0604020202020204" pitchFamily="34" charset="0"/>
                <a:cs typeface="Arial" panose="020B0604020202020204" pitchFamily="34" charset="0"/>
              </a:defRPr>
            </a:lvl1pPr>
          </a:lstStyle>
          <a:p>
            <a:r>
              <a:rPr lang="en-US" dirty="0"/>
              <a:t>Click to edit Master title style</a:t>
            </a:r>
            <a:endParaRPr lang="fr-FR" dirty="0"/>
          </a:p>
        </p:txBody>
      </p:sp>
      <p:sp>
        <p:nvSpPr>
          <p:cNvPr id="14" name="TextBox 13">
            <a:extLst>
              <a:ext uri="{FF2B5EF4-FFF2-40B4-BE49-F238E27FC236}">
                <a16:creationId xmlns="" xmlns:a16="http://schemas.microsoft.com/office/drawing/2014/main" id="{117AA2CD-104F-4B74-B3F8-3BEFE5D8CBA5}"/>
              </a:ext>
            </a:extLst>
          </p:cNvPr>
          <p:cNvSpPr txBox="1"/>
          <p:nvPr userDrawn="1"/>
        </p:nvSpPr>
        <p:spPr>
          <a:xfrm>
            <a:off x="4445966" y="4790332"/>
            <a:ext cx="767013" cy="207749"/>
          </a:xfrm>
          <a:prstGeom prst="rect">
            <a:avLst/>
          </a:prstGeom>
          <a:noFill/>
        </p:spPr>
        <p:txBody>
          <a:bodyPr wrap="square" rtlCol="0">
            <a:spAutoFit/>
          </a:bodyPr>
          <a:lstStyle/>
          <a:p>
            <a:fld id="{AABC20CE-4BED-40CE-A376-2C8FF959A8D8}" type="slidenum">
              <a:rPr lang="fr-FR" sz="750" smtClean="0">
                <a:latin typeface="Arial" panose="020B0604020202020204" pitchFamily="34" charset="0"/>
                <a:cs typeface="Arial" panose="020B0604020202020204" pitchFamily="34" charset="0"/>
              </a:rPr>
              <a:pPr/>
              <a:t>‹N°›</a:t>
            </a:fld>
            <a:endParaRPr lang="fr-FR" sz="750" dirty="0">
              <a:latin typeface="Arial" panose="020B0604020202020204" pitchFamily="34" charset="0"/>
              <a:cs typeface="Arial" panose="020B0604020202020204" pitchFamily="34" charset="0"/>
            </a:endParaRPr>
          </a:p>
        </p:txBody>
      </p:sp>
      <p:pic>
        <p:nvPicPr>
          <p:cNvPr id="8" name="Picture 35" descr="https://d1syos9fsbz8ei.cloudfront.net/Images/BlogImages/assurance-maladie-logo_9311.jpg">
            <a:extLst>
              <a:ext uri="{FF2B5EF4-FFF2-40B4-BE49-F238E27FC236}">
                <a16:creationId xmlns="" xmlns:a16="http://schemas.microsoft.com/office/drawing/2014/main" id="{D53B1503-959B-40EF-8DCD-BD2F936A26B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2283" r="12693"/>
          <a:stretch/>
        </p:blipFill>
        <p:spPr bwMode="auto">
          <a:xfrm>
            <a:off x="7980639" y="4672721"/>
            <a:ext cx="1035160" cy="419887"/>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a:extLst>
              <a:ext uri="{FF2B5EF4-FFF2-40B4-BE49-F238E27FC236}">
                <a16:creationId xmlns="" xmlns:a16="http://schemas.microsoft.com/office/drawing/2014/main" id="{29292D3D-6B1B-45A8-A8B0-D3B8CB58EABB}"/>
              </a:ext>
            </a:extLst>
          </p:cNvPr>
          <p:cNvSpPr/>
          <p:nvPr userDrawn="1"/>
        </p:nvSpPr>
        <p:spPr>
          <a:xfrm rot="5400000">
            <a:off x="-155818" y="342842"/>
            <a:ext cx="793126" cy="245134"/>
          </a:xfrm>
          <a:prstGeom prst="triangle">
            <a:avLst>
              <a:gd name="adj" fmla="val 46506"/>
            </a:avLst>
          </a:prstGeom>
          <a:solidFill>
            <a:srgbClr val="97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Tree>
    <p:extLst>
      <p:ext uri="{BB962C8B-B14F-4D97-AF65-F5344CB8AC3E}">
        <p14:creationId xmlns:p14="http://schemas.microsoft.com/office/powerpoint/2010/main" val="3601915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Overview Page">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FE272BEC-3A36-4F05-8CE2-435E47426DD6}"/>
              </a:ext>
            </a:extLst>
          </p:cNvPr>
          <p:cNvSpPr/>
          <p:nvPr userDrawn="1"/>
        </p:nvSpPr>
        <p:spPr>
          <a:xfrm>
            <a:off x="0" y="4896431"/>
            <a:ext cx="7314579" cy="244865"/>
          </a:xfrm>
          <a:prstGeom prst="rect">
            <a:avLst/>
          </a:prstGeom>
          <a:gradFill flip="none" rotWithShape="1">
            <a:gsLst>
              <a:gs pos="0">
                <a:srgbClr val="11577F"/>
              </a:gs>
              <a:gs pos="51000">
                <a:srgbClr val="9ED3D7"/>
              </a:gs>
              <a:gs pos="92000">
                <a:schemeClr val="bg1"/>
              </a:gs>
            </a:gsLst>
            <a:lin ang="0" scaled="1"/>
            <a:tileRect/>
          </a:gradFill>
          <a:ln w="12700" cap="flat">
            <a:noFill/>
            <a:miter lim="400000"/>
          </a:ln>
          <a:effectLst/>
          <a:sp3d/>
        </p:spPr>
        <p:txBody>
          <a:bodyPr rot="0" spcFirstLastPara="1" vertOverflow="overflow" horzOverflow="overflow" vert="horz" wrap="square" lIns="37312" tIns="34547" rIns="34547" bIns="34547" numCol="1" spcCol="38100" rtlCol="0" anchor="ctr">
            <a:noAutofit/>
          </a:bodyPr>
          <a:lstStyle/>
          <a:p>
            <a:pPr marL="0" marR="0" lvl="0" indent="0" algn="ctr" defTabSz="561382" eaLnBrk="1" fontAlgn="auto" latinLnBrk="0" hangingPunct="1">
              <a:lnSpc>
                <a:spcPct val="100000"/>
              </a:lnSpc>
              <a:spcBef>
                <a:spcPts val="0"/>
              </a:spcBef>
              <a:spcAft>
                <a:spcPts val="0"/>
              </a:spcAft>
              <a:buClrTx/>
              <a:buSzTx/>
              <a:buFontTx/>
              <a:buNone/>
              <a:tabLst/>
              <a:defRPr/>
            </a:pPr>
            <a:endParaRPr kumimoji="0" lang="en-US" sz="2176" b="0" i="0" u="none" strike="noStrike" kern="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85" name="Slide Number Placeholder 1">
            <a:extLst>
              <a:ext uri="{FF2B5EF4-FFF2-40B4-BE49-F238E27FC236}">
                <a16:creationId xmlns="" xmlns:a16="http://schemas.microsoft.com/office/drawing/2014/main" id="{ED2E7C07-A383-6E43-86EE-DB7399D010F8}"/>
              </a:ext>
            </a:extLst>
          </p:cNvPr>
          <p:cNvSpPr>
            <a:spLocks noGrp="1"/>
          </p:cNvSpPr>
          <p:nvPr>
            <p:ph type="sldNum" sz="quarter" idx="4"/>
          </p:nvPr>
        </p:nvSpPr>
        <p:spPr>
          <a:xfrm>
            <a:off x="102572" y="4909135"/>
            <a:ext cx="251460" cy="219456"/>
          </a:xfrm>
          <a:prstGeom prst="rect">
            <a:avLst/>
          </a:prstGeom>
        </p:spPr>
        <p:txBody>
          <a:bodyPr vert="horz" lIns="91440" tIns="45720" rIns="91440" bIns="45720" rtlCol="0" anchor="ctr"/>
          <a:lstStyle>
            <a:lvl1pPr algn="ctr">
              <a:defRPr sz="450" b="0" i="0">
                <a:solidFill>
                  <a:schemeClr val="bg1"/>
                </a:solidFill>
                <a:latin typeface="EYInterstate" panose="02000503020000020004" pitchFamily="2" charset="0"/>
              </a:defRPr>
            </a:lvl1pPr>
          </a:lstStyle>
          <a:p>
            <a:fld id="{A7E7A1B2-BD93-D845-A9CE-0C97A179AB69}" type="slidenum">
              <a:rPr lang="en-US" smtClean="0"/>
              <a:pPr/>
              <a:t>‹N°›</a:t>
            </a:fld>
            <a:endParaRPr lang="en-US" dirty="0"/>
          </a:p>
        </p:txBody>
      </p:sp>
      <p:sp>
        <p:nvSpPr>
          <p:cNvPr id="22" name="Rectangle 21">
            <a:extLst>
              <a:ext uri="{FF2B5EF4-FFF2-40B4-BE49-F238E27FC236}">
                <a16:creationId xmlns="" xmlns:a16="http://schemas.microsoft.com/office/drawing/2014/main" id="{848D51B8-1DCF-FE45-84DD-365D81922CD0}"/>
              </a:ext>
            </a:extLst>
          </p:cNvPr>
          <p:cNvSpPr/>
          <p:nvPr userDrawn="1"/>
        </p:nvSpPr>
        <p:spPr>
          <a:xfrm>
            <a:off x="8970561" y="42706"/>
            <a:ext cx="173439" cy="223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8" tIns="19048" rIns="19048" bIns="19048" numCol="1" spcCol="38100" rtlCol="0" anchor="ctr">
            <a:spAutoFit/>
          </a:bodyPr>
          <a:lstStyle/>
          <a:p>
            <a:pPr marL="0" marR="0" indent="0" algn="ctr" defTabSz="309546"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0" name="Rectangle 19">
            <a:extLst>
              <a:ext uri="{FF2B5EF4-FFF2-40B4-BE49-F238E27FC236}">
                <a16:creationId xmlns="" xmlns:a16="http://schemas.microsoft.com/office/drawing/2014/main" id="{8F100B02-A6FA-3549-8835-1AA9F867E1BD}"/>
              </a:ext>
            </a:extLst>
          </p:cNvPr>
          <p:cNvSpPr/>
          <p:nvPr userDrawn="1"/>
        </p:nvSpPr>
        <p:spPr>
          <a:xfrm>
            <a:off x="910126" y="-197556"/>
            <a:ext cx="190500" cy="223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8" tIns="19048" rIns="19048" bIns="19048" numCol="1" spcCol="38100" rtlCol="0" anchor="ctr">
            <a:spAutoFit/>
          </a:bodyPr>
          <a:lstStyle/>
          <a:p>
            <a:pPr marL="0" marR="0" indent="0" algn="ctr" defTabSz="309546"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cxnSp>
        <p:nvCxnSpPr>
          <p:cNvPr id="23" name="Straight Connector 22">
            <a:extLst>
              <a:ext uri="{FF2B5EF4-FFF2-40B4-BE49-F238E27FC236}">
                <a16:creationId xmlns="" xmlns:a16="http://schemas.microsoft.com/office/drawing/2014/main" id="{EE87A548-84AE-7D43-914C-25DD67B37ED8}"/>
              </a:ext>
            </a:extLst>
          </p:cNvPr>
          <p:cNvCxnSpPr>
            <a:cxnSpLocks/>
          </p:cNvCxnSpPr>
          <p:nvPr userDrawn="1"/>
        </p:nvCxnSpPr>
        <p:spPr>
          <a:xfrm>
            <a:off x="426488" y="161313"/>
            <a:ext cx="602262" cy="0"/>
          </a:xfrm>
          <a:prstGeom prst="line">
            <a:avLst/>
          </a:prstGeom>
          <a:noFill/>
          <a:ln w="571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24" name="Rectangle 23">
            <a:extLst>
              <a:ext uri="{FF2B5EF4-FFF2-40B4-BE49-F238E27FC236}">
                <a16:creationId xmlns="" xmlns:a16="http://schemas.microsoft.com/office/drawing/2014/main" id="{EEAA88A2-FC2B-A741-AF3A-974F6C152357}"/>
              </a:ext>
            </a:extLst>
          </p:cNvPr>
          <p:cNvSpPr/>
          <p:nvPr userDrawn="1"/>
        </p:nvSpPr>
        <p:spPr>
          <a:xfrm>
            <a:off x="910126" y="-197556"/>
            <a:ext cx="190500" cy="223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8" tIns="19048" rIns="19048" bIns="19048" numCol="1" spcCol="38100" rtlCol="0" anchor="ctr">
            <a:spAutoFit/>
          </a:bodyPr>
          <a:lstStyle/>
          <a:p>
            <a:pPr marL="0" marR="0" indent="0" algn="ctr" defTabSz="309546"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6" name="Text Placeholder 19">
            <a:extLst>
              <a:ext uri="{FF2B5EF4-FFF2-40B4-BE49-F238E27FC236}">
                <a16:creationId xmlns="" xmlns:a16="http://schemas.microsoft.com/office/drawing/2014/main" id="{0262FEA3-18EF-3B47-B407-3CE1A86064FD}"/>
              </a:ext>
            </a:extLst>
          </p:cNvPr>
          <p:cNvSpPr>
            <a:spLocks noGrp="1"/>
          </p:cNvSpPr>
          <p:nvPr>
            <p:ph type="body" sz="quarter" idx="11"/>
          </p:nvPr>
        </p:nvSpPr>
        <p:spPr>
          <a:xfrm>
            <a:off x="426488" y="319618"/>
            <a:ext cx="5625651" cy="244252"/>
          </a:xfrm>
          <a:prstGeom prst="rect">
            <a:avLst/>
          </a:prstGeom>
        </p:spPr>
        <p:txBody>
          <a:bodyPr lIns="0" tIns="0" rIns="0" bIns="0"/>
          <a:lstStyle>
            <a:lvl1pPr marL="0" indent="0">
              <a:lnSpc>
                <a:spcPct val="85000"/>
              </a:lnSpc>
              <a:spcBef>
                <a:spcPts val="0"/>
              </a:spcBef>
              <a:buNone/>
              <a:defRPr sz="1800" b="0" i="0">
                <a:solidFill>
                  <a:srgbClr val="11577F"/>
                </a:solidFill>
                <a:latin typeface="+mn-lt"/>
              </a:defRPr>
            </a:lvl1pPr>
            <a:lvl2pPr marL="0" indent="0">
              <a:lnSpc>
                <a:spcPct val="85000"/>
              </a:lnSpc>
              <a:spcBef>
                <a:spcPts val="0"/>
              </a:spcBef>
              <a:buFont typeface="Arial" panose="020B0604020202020204" pitchFamily="34" charset="0"/>
              <a:buNone/>
              <a:defRPr sz="1800" b="0" i="0">
                <a:solidFill>
                  <a:srgbClr val="EC2B8D"/>
                </a:solidFill>
                <a:latin typeface="EYInterstate Light" panose="02000503020000020004" pitchFamily="2" charset="0"/>
              </a:defRPr>
            </a:lvl2pPr>
            <a:lvl3pPr marL="0" indent="0">
              <a:lnSpc>
                <a:spcPct val="85000"/>
              </a:lnSpc>
              <a:spcBef>
                <a:spcPts val="0"/>
              </a:spcBef>
              <a:buFont typeface="Arial" panose="020B0604020202020204" pitchFamily="34" charset="0"/>
              <a:buNone/>
              <a:defRPr sz="1800" b="0" i="0">
                <a:solidFill>
                  <a:srgbClr val="EC2B8D"/>
                </a:solidFill>
                <a:latin typeface="EYInterstate Light" panose="02000503020000020004" pitchFamily="2" charset="0"/>
              </a:defRPr>
            </a:lvl3pPr>
            <a:lvl4pPr marL="0" indent="0">
              <a:lnSpc>
                <a:spcPct val="85000"/>
              </a:lnSpc>
              <a:spcBef>
                <a:spcPts val="0"/>
              </a:spcBef>
              <a:buFont typeface="Arial" panose="020B0604020202020204" pitchFamily="34" charset="0"/>
              <a:buNone/>
              <a:defRPr sz="1800" b="0" i="0">
                <a:solidFill>
                  <a:srgbClr val="EC2B8D"/>
                </a:solidFill>
                <a:latin typeface="EYInterstate Light" panose="02000503020000020004" pitchFamily="2" charset="0"/>
              </a:defRPr>
            </a:lvl4pPr>
            <a:lvl5pPr marL="0" indent="0">
              <a:lnSpc>
                <a:spcPct val="85000"/>
              </a:lnSpc>
              <a:spcBef>
                <a:spcPts val="0"/>
              </a:spcBef>
              <a:buFont typeface="Arial" panose="020B0604020202020204" pitchFamily="34" charset="0"/>
              <a:buNone/>
              <a:defRPr sz="1800" b="0" i="0">
                <a:solidFill>
                  <a:srgbClr val="EC2B8D"/>
                </a:solidFill>
                <a:latin typeface="EYInterstate Light" panose="02000503020000020004" pitchFamily="2" charset="0"/>
              </a:defRPr>
            </a:lvl5pPr>
          </a:lstStyle>
          <a:p>
            <a:pPr lvl="0"/>
            <a:r>
              <a:rPr lang="en-US" dirty="0"/>
              <a:t>Edit Master</a:t>
            </a:r>
          </a:p>
        </p:txBody>
      </p:sp>
      <p:sp>
        <p:nvSpPr>
          <p:cNvPr id="27" name="Rectangle 26">
            <a:extLst>
              <a:ext uri="{FF2B5EF4-FFF2-40B4-BE49-F238E27FC236}">
                <a16:creationId xmlns="" xmlns:a16="http://schemas.microsoft.com/office/drawing/2014/main" id="{6C6D682D-C0CA-0F4A-A859-C8F86D5C2308}"/>
              </a:ext>
            </a:extLst>
          </p:cNvPr>
          <p:cNvSpPr/>
          <p:nvPr userDrawn="1"/>
        </p:nvSpPr>
        <p:spPr>
          <a:xfrm>
            <a:off x="212401" y="139915"/>
            <a:ext cx="141632" cy="815737"/>
          </a:xfrm>
          <a:prstGeom prst="rect">
            <a:avLst/>
          </a:prstGeom>
          <a:solidFill>
            <a:srgbClr val="11577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oAutofit/>
          </a:bodyPr>
          <a:lstStyle/>
          <a:p>
            <a:pPr marL="0" marR="0" indent="0" algn="ctr" defTabSz="309546"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8" name="Text Placeholder 5">
            <a:extLst>
              <a:ext uri="{FF2B5EF4-FFF2-40B4-BE49-F238E27FC236}">
                <a16:creationId xmlns="" xmlns:a16="http://schemas.microsoft.com/office/drawing/2014/main" id="{055BDB6D-FC1D-7B4D-A829-6AFD1FE2DA78}"/>
              </a:ext>
            </a:extLst>
          </p:cNvPr>
          <p:cNvSpPr>
            <a:spLocks noGrp="1"/>
          </p:cNvSpPr>
          <p:nvPr>
            <p:ph type="body" sz="quarter" idx="12" hasCustomPrompt="1"/>
          </p:nvPr>
        </p:nvSpPr>
        <p:spPr>
          <a:xfrm>
            <a:off x="426488" y="632580"/>
            <a:ext cx="5625651" cy="323072"/>
          </a:xfrm>
          <a:prstGeom prst="rect">
            <a:avLst/>
          </a:prstGeom>
        </p:spPr>
        <p:txBody>
          <a:bodyPr lIns="0" tIns="0" rIns="0" bIns="0"/>
          <a:lstStyle>
            <a:lvl1pPr marL="0" indent="0">
              <a:lnSpc>
                <a:spcPct val="85000"/>
              </a:lnSpc>
              <a:spcBef>
                <a:spcPts val="0"/>
              </a:spcBef>
              <a:buFontTx/>
              <a:buNone/>
              <a:defRPr sz="1425" b="0" i="0" cap="none">
                <a:solidFill>
                  <a:schemeClr val="bg1">
                    <a:lumMod val="50000"/>
                  </a:schemeClr>
                </a:solidFill>
                <a:latin typeface="+mn-lt"/>
              </a:defRPr>
            </a:lvl1pPr>
          </a:lstStyle>
          <a:p>
            <a:pPr lvl="0"/>
            <a:r>
              <a:rPr lang="en-US" dirty="0"/>
              <a:t>Edit master text styles</a:t>
            </a:r>
          </a:p>
        </p:txBody>
      </p:sp>
      <p:sp>
        <p:nvSpPr>
          <p:cNvPr id="17" name="Rectangle 16">
            <a:extLst>
              <a:ext uri="{FF2B5EF4-FFF2-40B4-BE49-F238E27FC236}">
                <a16:creationId xmlns="" xmlns:a16="http://schemas.microsoft.com/office/drawing/2014/main" id="{D88B9575-0380-7640-A33C-9C9C6971144A}"/>
              </a:ext>
            </a:extLst>
          </p:cNvPr>
          <p:cNvSpPr/>
          <p:nvPr userDrawn="1"/>
        </p:nvSpPr>
        <p:spPr>
          <a:xfrm>
            <a:off x="8951616" y="4936683"/>
            <a:ext cx="190500" cy="223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8" tIns="19048" rIns="19048" bIns="19048" numCol="1" spcCol="38100" rtlCol="0" anchor="ctr">
            <a:spAutoFit/>
          </a:bodyPr>
          <a:lstStyle/>
          <a:p>
            <a:pPr marL="0" marR="0" indent="0" algn="ctr" defTabSz="309546"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1" name="Rectangle 20">
            <a:extLst>
              <a:ext uri="{FF2B5EF4-FFF2-40B4-BE49-F238E27FC236}">
                <a16:creationId xmlns="" xmlns:a16="http://schemas.microsoft.com/office/drawing/2014/main" id="{6F790EAD-F33E-9842-869E-850CAC776CD8}"/>
              </a:ext>
            </a:extLst>
          </p:cNvPr>
          <p:cNvSpPr/>
          <p:nvPr userDrawn="1"/>
        </p:nvSpPr>
        <p:spPr>
          <a:xfrm>
            <a:off x="398023" y="4958751"/>
            <a:ext cx="2928981" cy="150041"/>
          </a:xfrm>
          <a:prstGeom prst="rect">
            <a:avLst/>
          </a:prstGeom>
        </p:spPr>
        <p:txBody>
          <a:bodyPr vert="horz" wrap="none" anchor="ctr" anchorCtr="0">
            <a:noAutofit/>
          </a:bodyPr>
          <a:lstStyle/>
          <a:p>
            <a:pPr>
              <a:lnSpc>
                <a:spcPct val="100000"/>
              </a:lnSpc>
            </a:pPr>
            <a:r>
              <a:rPr lang="en-US" sz="612" dirty="0">
                <a:solidFill>
                  <a:schemeClr val="bg1">
                    <a:alpha val="60000"/>
                  </a:schemeClr>
                </a:solidFill>
                <a:latin typeface="+mn-lt"/>
              </a:rPr>
              <a:t>CNAM | DIONIS | MDMP</a:t>
            </a:r>
            <a:endParaRPr lang="en-US" sz="612" b="1" dirty="0">
              <a:solidFill>
                <a:schemeClr val="bg1">
                  <a:alpha val="60000"/>
                </a:schemeClr>
              </a:solidFill>
              <a:latin typeface="+mn-lt"/>
            </a:endParaRPr>
          </a:p>
        </p:txBody>
      </p:sp>
      <p:pic>
        <p:nvPicPr>
          <p:cNvPr id="15" name="Picture 14">
            <a:extLst>
              <a:ext uri="{FF2B5EF4-FFF2-40B4-BE49-F238E27FC236}">
                <a16:creationId xmlns="" xmlns:a16="http://schemas.microsoft.com/office/drawing/2014/main" id="{CCD99773-EDE5-42BA-9291-EB719B80B4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1271" y="80490"/>
            <a:ext cx="686289" cy="483380"/>
          </a:xfrm>
          <a:prstGeom prst="rect">
            <a:avLst/>
          </a:prstGeom>
        </p:spPr>
      </p:pic>
      <p:pic>
        <p:nvPicPr>
          <p:cNvPr id="25" name="Picture 10" descr="logo_Diaporama">
            <a:extLst>
              <a:ext uri="{FF2B5EF4-FFF2-40B4-BE49-F238E27FC236}">
                <a16:creationId xmlns="" xmlns:a16="http://schemas.microsoft.com/office/drawing/2014/main" id="{D20CED0C-BB0B-41D5-87CA-D2DB075E268B}"/>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13670"/>
          <a:stretch/>
        </p:blipFill>
        <p:spPr bwMode="auto">
          <a:xfrm>
            <a:off x="8214857" y="4758143"/>
            <a:ext cx="755705" cy="3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92184"/>
      </p:ext>
    </p:extLst>
  </p:cSld>
  <p:clrMapOvr>
    <a:masterClrMapping/>
  </p:clrMapOvr>
  <p:extLst>
    <p:ext uri="{DCECCB84-F9BA-43D5-87BE-67443E8EF086}">
      <p15:sldGuideLst xmlns="" xmlns:p15="http://schemas.microsoft.com/office/powerpoint/2012/main">
        <p15:guide id="1" orient="horz" pos="192">
          <p15:clr>
            <a:srgbClr val="FBAE40"/>
          </p15:clr>
        </p15:guide>
        <p15:guide id="2" pos="288">
          <p15:clr>
            <a:srgbClr val="FBAE40"/>
          </p15:clr>
        </p15:guide>
        <p15:guide id="3" orient="horz" pos="7968">
          <p15:clr>
            <a:srgbClr val="FBAE40"/>
          </p15:clr>
        </p15:guide>
        <p15:guide id="4" pos="15096">
          <p15:clr>
            <a:srgbClr val="FBAE40"/>
          </p15:clr>
        </p15:guide>
        <p15:guide id="5" orient="horz" pos="1344">
          <p15:clr>
            <a:srgbClr val="FBAE40"/>
          </p15:clr>
        </p15:guide>
        <p15:guide id="6" orient="horz" pos="3936">
          <p15:clr>
            <a:srgbClr val="FBAE40"/>
          </p15:clr>
        </p15:guide>
        <p15:guide id="7" orient="horz" pos="1487">
          <p15:clr>
            <a:srgbClr val="FBAE40"/>
          </p15:clr>
        </p15:guide>
        <p15:guide id="8" pos="2637">
          <p15:clr>
            <a:srgbClr val="FBAE40"/>
          </p15:clr>
        </p15:guide>
        <p15:guide id="9" pos="2774">
          <p15:clr>
            <a:srgbClr val="FBAE40"/>
          </p15:clr>
        </p15:guide>
        <p15:guide id="10" pos="5126">
          <p15:clr>
            <a:srgbClr val="FBAE40"/>
          </p15:clr>
        </p15:guide>
        <p15:guide id="11" pos="5258">
          <p15:clr>
            <a:srgbClr val="FBAE40"/>
          </p15:clr>
        </p15:guide>
        <p15:guide id="12" pos="7612">
          <p15:clr>
            <a:srgbClr val="FBAE40"/>
          </p15:clr>
        </p15:guide>
        <p15:guide id="13" pos="7746">
          <p15:clr>
            <a:srgbClr val="FBAE40"/>
          </p15:clr>
        </p15:guide>
        <p15:guide id="14" pos="10100">
          <p15:clr>
            <a:srgbClr val="FBAE40"/>
          </p15:clr>
        </p15:guide>
        <p15:guide id="15" pos="10234">
          <p15:clr>
            <a:srgbClr val="FBAE40"/>
          </p15:clr>
        </p15:guide>
        <p15:guide id="16" pos="12584">
          <p15:clr>
            <a:srgbClr val="FBAE40"/>
          </p15:clr>
        </p15:guide>
        <p15:guide id="17" pos="12719">
          <p15:clr>
            <a:srgbClr val="FBAE40"/>
          </p15:clr>
        </p15:guide>
        <p15:guide id="18" orient="horz" pos="4076">
          <p15:clr>
            <a:srgbClr val="FBAE40"/>
          </p15:clr>
        </p15:guide>
        <p15:guide id="19" orient="horz" pos="6668">
          <p15:clr>
            <a:srgbClr val="FBAE40"/>
          </p15:clr>
        </p15:guide>
        <p15:guide id="20" orient="horz" pos="5371">
          <p15:clr>
            <a:srgbClr val="FBAE40"/>
          </p15:clr>
        </p15:guide>
        <p15:guide id="21" orient="horz" pos="7824">
          <p15:clr>
            <a:srgbClr val="FBAE40"/>
          </p15:clr>
        </p15:guide>
        <p15:guide id="22" pos="4014">
          <p15:clr>
            <a:srgbClr val="FBAE40"/>
          </p15:clr>
        </p15:guide>
        <p15:guide id="23" pos="3882">
          <p15:clr>
            <a:srgbClr val="FBAE40"/>
          </p15:clr>
        </p15:guide>
        <p15:guide id="24" pos="1392">
          <p15:clr>
            <a:srgbClr val="FBAE40"/>
          </p15:clr>
        </p15:guide>
        <p15:guide id="25" pos="1529">
          <p15:clr>
            <a:srgbClr val="FBAE40"/>
          </p15:clr>
        </p15:guide>
        <p15:guide id="26" pos="6360">
          <p15:clr>
            <a:srgbClr val="FBAE40"/>
          </p15:clr>
        </p15:guide>
        <p15:guide id="27" pos="6503">
          <p15:clr>
            <a:srgbClr val="FBAE40"/>
          </p15:clr>
        </p15:guide>
        <p15:guide id="28" pos="8992">
          <p15:clr>
            <a:srgbClr val="FBAE40"/>
          </p15:clr>
        </p15:guide>
        <p15:guide id="29" pos="8852">
          <p15:clr>
            <a:srgbClr val="FBAE40"/>
          </p15:clr>
        </p15:guide>
        <p15:guide id="30" pos="11340">
          <p15:clr>
            <a:srgbClr val="FBAE40"/>
          </p15:clr>
        </p15:guide>
        <p15:guide id="31" pos="11476">
          <p15:clr>
            <a:srgbClr val="FBAE40"/>
          </p15:clr>
        </p15:guide>
        <p15:guide id="32" pos="13824">
          <p15:clr>
            <a:srgbClr val="FBAE40"/>
          </p15:clr>
        </p15:guide>
        <p15:guide id="33" pos="13962">
          <p15:clr>
            <a:srgbClr val="FBAE40"/>
          </p15:clr>
        </p15:guide>
        <p15:guide id="34" orient="horz" pos="6526">
          <p15:clr>
            <a:srgbClr val="FBAE40"/>
          </p15:clr>
        </p15:guide>
        <p15:guide id="35" orient="horz" pos="5231">
          <p15:clr>
            <a:srgbClr val="FBAE40"/>
          </p15:clr>
        </p15:guide>
        <p15:guide id="36" orient="horz" pos="2779">
          <p15:clr>
            <a:srgbClr val="FBAE40"/>
          </p15:clr>
        </p15:guide>
        <p15:guide id="37" orient="horz" pos="264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4FB35CE1-F767-4E26-867E-5DD5551475C4}"/>
              </a:ext>
            </a:extLst>
          </p:cNvPr>
          <p:cNvGraphicFramePr>
            <a:graphicFrameLocks noChangeAspect="1"/>
          </p:cNvGraphicFramePr>
          <p:nvPr userDrawn="1">
            <p:custDataLst>
              <p:tags r:id="rId2"/>
            </p:custDataLst>
          </p:nvPr>
        </p:nvGraphicFramePr>
        <p:xfrm>
          <a:off x="1082" y="1082"/>
          <a:ext cx="1079" cy="1079"/>
        </p:xfrm>
        <a:graphic>
          <a:graphicData uri="http://schemas.openxmlformats.org/presentationml/2006/ole">
            <mc:AlternateContent xmlns:mc="http://schemas.openxmlformats.org/markup-compatibility/2006">
              <mc:Choice xmlns:v="urn:schemas-microsoft-com:vml" Requires="v">
                <p:oleObj spid="_x0000_s2176"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 xmlns:a16="http://schemas.microsoft.com/office/drawing/2014/main" id="{4FB35CE1-F767-4E26-867E-5DD5551475C4}"/>
                          </a:ext>
                        </a:extLst>
                      </p:cNvPr>
                      <p:cNvPicPr/>
                      <p:nvPr/>
                    </p:nvPicPr>
                    <p:blipFill>
                      <a:blip r:embed="rId5"/>
                      <a:stretch>
                        <a:fillRect/>
                      </a:stretch>
                    </p:blipFill>
                    <p:spPr>
                      <a:xfrm>
                        <a:off x="1082" y="1082"/>
                        <a:ext cx="1079" cy="1079"/>
                      </a:xfrm>
                      <a:prstGeom prst="rect">
                        <a:avLst/>
                      </a:prstGeom>
                    </p:spPr>
                  </p:pic>
                </p:oleObj>
              </mc:Fallback>
            </mc:AlternateContent>
          </a:graphicData>
        </a:graphic>
      </p:graphicFrame>
      <p:sp>
        <p:nvSpPr>
          <p:cNvPr id="2" name="Rectangle 1"/>
          <p:cNvSpPr/>
          <p:nvPr userDrawn="1"/>
        </p:nvSpPr>
        <p:spPr bwMode="auto">
          <a:xfrm>
            <a:off x="999085" y="221061"/>
            <a:ext cx="2464079" cy="244863"/>
          </a:xfrm>
          <a:prstGeom prst="rect">
            <a:avLst/>
          </a:prstGeom>
          <a:solidFill>
            <a:srgbClr val="9ED3D7"/>
          </a:solidFill>
          <a:ln>
            <a:noFill/>
          </a:ln>
          <a:effectLst/>
        </p:spPr>
        <p:txBody>
          <a:bodyPr vert="horz" wrap="square" lIns="70923" tIns="35462" rIns="70923" bIns="35462" numCol="1" rtlCol="0" anchor="t" anchorCtr="0" compatLnSpc="1">
            <a:prstTxWarp prst="textNoShape">
              <a:avLst/>
            </a:prstTxWarp>
          </a:bodyPr>
          <a:lstStyle/>
          <a:p>
            <a:pPr marL="0" marR="0" indent="0" algn="ctr" defTabSz="709286" rtl="0" eaLnBrk="0" fontAlgn="base" latinLnBrk="0" hangingPunct="0">
              <a:lnSpc>
                <a:spcPct val="100000"/>
              </a:lnSpc>
              <a:spcBef>
                <a:spcPct val="0"/>
              </a:spcBef>
              <a:spcAft>
                <a:spcPct val="0"/>
              </a:spcAft>
              <a:buClrTx/>
              <a:buSzTx/>
              <a:buFontTx/>
              <a:buNone/>
              <a:tabLst/>
            </a:pPr>
            <a:endParaRPr kumimoji="0" lang="fr-FR" sz="952" b="0" i="0" u="none" strike="noStrike" cap="none" normalizeH="0" baseline="0">
              <a:ln>
                <a:noFill/>
              </a:ln>
              <a:solidFill>
                <a:srgbClr val="0C419A"/>
              </a:solidFill>
              <a:effectLst/>
              <a:latin typeface="Arial" charset="0"/>
            </a:endParaRPr>
          </a:p>
        </p:txBody>
      </p:sp>
      <p:sp>
        <p:nvSpPr>
          <p:cNvPr id="4" name="Slide Number Placeholder 1">
            <a:extLst>
              <a:ext uri="{FF2B5EF4-FFF2-40B4-BE49-F238E27FC236}">
                <a16:creationId xmlns="" xmlns:a16="http://schemas.microsoft.com/office/drawing/2014/main" id="{48B48DEF-C652-43BE-9383-6BB5FAED40AF}"/>
              </a:ext>
            </a:extLst>
          </p:cNvPr>
          <p:cNvSpPr>
            <a:spLocks noGrp="1"/>
          </p:cNvSpPr>
          <p:nvPr>
            <p:ph type="sldNum" sz="quarter" idx="4"/>
          </p:nvPr>
        </p:nvSpPr>
        <p:spPr>
          <a:xfrm>
            <a:off x="102572" y="4909135"/>
            <a:ext cx="251460" cy="219456"/>
          </a:xfrm>
          <a:prstGeom prst="rect">
            <a:avLst/>
          </a:prstGeom>
        </p:spPr>
        <p:txBody>
          <a:bodyPr vert="horz" lIns="91440" tIns="45720" rIns="91440" bIns="45720" rtlCol="0" anchor="ctr"/>
          <a:lstStyle>
            <a:lvl1pPr algn="ctr">
              <a:defRPr sz="450" b="0" i="0">
                <a:solidFill>
                  <a:schemeClr val="bg1"/>
                </a:solidFill>
                <a:latin typeface="EYInterstate" panose="02000503020000020004" pitchFamily="2" charset="0"/>
              </a:defRPr>
            </a:lvl1pPr>
          </a:lstStyle>
          <a:p>
            <a:fld id="{A7E7A1B2-BD93-D845-A9CE-0C97A179AB69}" type="slidenum">
              <a:rPr lang="en-US" smtClean="0"/>
              <a:pPr/>
              <a:t>‹N°›</a:t>
            </a:fld>
            <a:endParaRPr lang="en-US" dirty="0"/>
          </a:p>
        </p:txBody>
      </p:sp>
    </p:spTree>
    <p:extLst>
      <p:ext uri="{BB962C8B-B14F-4D97-AF65-F5344CB8AC3E}">
        <p14:creationId xmlns:p14="http://schemas.microsoft.com/office/powerpoint/2010/main" val="4155995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359" y="1085"/>
          <a:ext cx="1358" cy="1079"/>
        </p:xfrm>
        <a:graphic>
          <a:graphicData uri="http://schemas.openxmlformats.org/presentationml/2006/ole">
            <mc:AlternateContent xmlns:mc="http://schemas.openxmlformats.org/markup-compatibility/2006">
              <mc:Choice xmlns:v="urn:schemas-microsoft-com:vml" Requires="v">
                <p:oleObj spid="_x0000_s320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359" y="1085"/>
                        <a:ext cx="1358" cy="1079"/>
                      </a:xfrm>
                      <a:prstGeom prst="rect">
                        <a:avLst/>
                      </a:prstGeom>
                    </p:spPr>
                  </p:pic>
                </p:oleObj>
              </mc:Fallback>
            </mc:AlternateContent>
          </a:graphicData>
        </a:graphic>
      </p:graphicFrame>
      <p:sp>
        <p:nvSpPr>
          <p:cNvPr id="4" name="Rectangle 6"/>
          <p:cNvSpPr>
            <a:spLocks noGrp="1" noChangeArrowheads="1"/>
          </p:cNvSpPr>
          <p:nvPr>
            <p:ph type="sldNum" sz="quarter" idx="4"/>
          </p:nvPr>
        </p:nvSpPr>
        <p:spPr>
          <a:xfrm>
            <a:off x="8268034" y="0"/>
            <a:ext cx="875967" cy="342253"/>
          </a:xfrm>
          <a:prstGeom prst="rect">
            <a:avLst/>
          </a:prstGeom>
          <a:ln/>
        </p:spPr>
        <p:txBody>
          <a:bodyPr/>
          <a:lstStyle>
            <a:lvl1pPr>
              <a:defRPr/>
            </a:lvl1pPr>
          </a:lstStyle>
          <a:p>
            <a:pPr>
              <a:defRPr/>
            </a:pPr>
            <a:endParaRPr lang="fr-FR" altLang="fr-FR"/>
          </a:p>
          <a:p>
            <a:pPr>
              <a:defRPr/>
            </a:pPr>
            <a:fld id="{D01030C7-3868-454B-8447-1C351B6B5F49}" type="slidenum">
              <a:rPr lang="fr-FR" altLang="fr-FR"/>
              <a:pPr>
                <a:defRPr/>
              </a:pPr>
              <a:t>‹N°›</a:t>
            </a:fld>
            <a:endParaRPr lang="fr-FR" altLang="fr-FR"/>
          </a:p>
        </p:txBody>
      </p:sp>
      <p:sp>
        <p:nvSpPr>
          <p:cNvPr id="5" name="Rectangle 4"/>
          <p:cNvSpPr/>
          <p:nvPr userDrawn="1"/>
        </p:nvSpPr>
        <p:spPr bwMode="auto">
          <a:xfrm>
            <a:off x="0" y="5"/>
            <a:ext cx="9144000" cy="563869"/>
          </a:xfrm>
          <a:prstGeom prst="rect">
            <a:avLst/>
          </a:prstGeom>
          <a:solidFill>
            <a:schemeClr val="accent1">
              <a:lumMod val="90000"/>
            </a:schemeClr>
          </a:solidFill>
          <a:ln>
            <a:noFill/>
          </a:ln>
          <a:effectLst/>
        </p:spPr>
        <p:txBody>
          <a:bodyPr vert="horz" wrap="square" lIns="89209" tIns="44605" rIns="89209" bIns="44605" numCol="1" rtlCol="0" anchor="t" anchorCtr="0" compatLnSpc="1">
            <a:prstTxWarp prst="textNoShape">
              <a:avLst/>
            </a:prstTxWarp>
          </a:bodyPr>
          <a:lstStyle/>
          <a:p>
            <a:pPr marL="0" marR="0" indent="0" algn="ctr" defTabSz="892095" rtl="0" eaLnBrk="0" fontAlgn="base" latinLnBrk="0" hangingPunct="0">
              <a:lnSpc>
                <a:spcPct val="100000"/>
              </a:lnSpc>
              <a:spcBef>
                <a:spcPct val="0"/>
              </a:spcBef>
              <a:spcAft>
                <a:spcPct val="0"/>
              </a:spcAft>
              <a:buClrTx/>
              <a:buSzTx/>
              <a:buFontTx/>
              <a:buNone/>
              <a:tabLst/>
            </a:pPr>
            <a:endParaRPr kumimoji="0" lang="fr-FR" sz="1198" b="0" i="0" u="none" strike="noStrike" cap="none" normalizeH="0" baseline="0">
              <a:ln>
                <a:noFill/>
              </a:ln>
              <a:solidFill>
                <a:srgbClr val="0C419A"/>
              </a:solidFill>
              <a:effectLst/>
              <a:latin typeface="Arial" charset="0"/>
            </a:endParaRPr>
          </a:p>
        </p:txBody>
      </p:sp>
      <p:sp>
        <p:nvSpPr>
          <p:cNvPr id="6" name="Rectangle 6"/>
          <p:cNvSpPr txBox="1">
            <a:spLocks noChangeArrowheads="1"/>
          </p:cNvSpPr>
          <p:nvPr userDrawn="1"/>
        </p:nvSpPr>
        <p:spPr>
          <a:xfrm>
            <a:off x="8329721" y="4795262"/>
            <a:ext cx="875967" cy="342253"/>
          </a:xfrm>
          <a:prstGeom prst="rect">
            <a:avLst/>
          </a:prstGeom>
          <a:ln/>
        </p:spPr>
        <p:txBody>
          <a:bodyPr anchor="ctr" anchorCtr="0"/>
          <a:lstStyle>
            <a:defPPr>
              <a:defRPr lang="fr-FR"/>
            </a:defPPr>
            <a:lvl1pPr algn="ctr">
              <a:defRPr sz="1100" b="1">
                <a:latin typeface="+mj-lt"/>
              </a:defRPr>
            </a:lvl1pPr>
          </a:lstStyle>
          <a:p>
            <a:pPr lvl="0"/>
            <a:fld id="{D01030C7-3868-454B-8447-1C351B6B5F49}" type="slidenum">
              <a:rPr sz="941" smtClean="0"/>
              <a:pPr lvl="0"/>
              <a:t>‹N°›</a:t>
            </a:fld>
            <a:endParaRPr sz="941" dirty="0"/>
          </a:p>
        </p:txBody>
      </p:sp>
      <p:sp>
        <p:nvSpPr>
          <p:cNvPr id="8" name="Rectangle 7"/>
          <p:cNvSpPr/>
          <p:nvPr userDrawn="1"/>
        </p:nvSpPr>
        <p:spPr bwMode="auto">
          <a:xfrm>
            <a:off x="999085" y="221061"/>
            <a:ext cx="2464079" cy="244863"/>
          </a:xfrm>
          <a:prstGeom prst="rect">
            <a:avLst/>
          </a:prstGeom>
          <a:solidFill>
            <a:srgbClr val="9ED3D7"/>
          </a:solidFill>
          <a:ln>
            <a:noFill/>
          </a:ln>
          <a:effectLst/>
        </p:spPr>
        <p:txBody>
          <a:bodyPr vert="horz" wrap="square" lIns="89209" tIns="44605" rIns="89209" bIns="44605" numCol="1" rtlCol="0" anchor="t" anchorCtr="0" compatLnSpc="1">
            <a:prstTxWarp prst="textNoShape">
              <a:avLst/>
            </a:prstTxWarp>
          </a:bodyPr>
          <a:lstStyle/>
          <a:p>
            <a:pPr marL="0" marR="0" indent="0" algn="ctr" defTabSz="892095" rtl="0" eaLnBrk="0" fontAlgn="base" latinLnBrk="0" hangingPunct="0">
              <a:lnSpc>
                <a:spcPct val="100000"/>
              </a:lnSpc>
              <a:spcBef>
                <a:spcPct val="0"/>
              </a:spcBef>
              <a:spcAft>
                <a:spcPct val="0"/>
              </a:spcAft>
              <a:buClrTx/>
              <a:buSzTx/>
              <a:buFontTx/>
              <a:buNone/>
              <a:tabLst/>
            </a:pPr>
            <a:endParaRPr kumimoji="0" lang="fr-FR" sz="1198" b="0" i="0" u="none" strike="noStrike" cap="none" normalizeH="0" baseline="0">
              <a:ln>
                <a:noFill/>
              </a:ln>
              <a:solidFill>
                <a:srgbClr val="0C419A"/>
              </a:solidFill>
              <a:effectLst/>
              <a:latin typeface="Arial" charset="0"/>
            </a:endParaRP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772" y="35568"/>
            <a:ext cx="699582" cy="492742"/>
          </a:xfrm>
          <a:prstGeom prst="rect">
            <a:avLst/>
          </a:prstGeom>
        </p:spPr>
      </p:pic>
      <p:sp>
        <p:nvSpPr>
          <p:cNvPr id="9" name="Slide Number Placeholder 1">
            <a:extLst>
              <a:ext uri="{FF2B5EF4-FFF2-40B4-BE49-F238E27FC236}">
                <a16:creationId xmlns="" xmlns:a16="http://schemas.microsoft.com/office/drawing/2014/main" id="{00FEA8B0-BCBF-4BC7-8882-867153AB86C6}"/>
              </a:ext>
            </a:extLst>
          </p:cNvPr>
          <p:cNvSpPr txBox="1">
            <a:spLocks/>
          </p:cNvSpPr>
          <p:nvPr userDrawn="1"/>
        </p:nvSpPr>
        <p:spPr>
          <a:xfrm>
            <a:off x="102572" y="4909135"/>
            <a:ext cx="251460" cy="219456"/>
          </a:xfrm>
          <a:prstGeom prst="rect">
            <a:avLst/>
          </a:prstGeom>
        </p:spPr>
        <p:txBody>
          <a:bodyPr vert="horz" lIns="62188" tIns="31094" rIns="62188" bIns="31094" rtlCol="0" anchor="ctr"/>
          <a:lstStyle>
            <a:defPPr>
              <a:defRPr lang="fr-FR"/>
            </a:defPPr>
            <a:lvl1pPr algn="ctr" rtl="0" eaLnBrk="0" fontAlgn="base" hangingPunct="0">
              <a:spcBef>
                <a:spcPct val="0"/>
              </a:spcBef>
              <a:spcAft>
                <a:spcPct val="0"/>
              </a:spcAft>
              <a:defRPr sz="662" b="0" i="0" kern="1200">
                <a:solidFill>
                  <a:schemeClr val="bg1"/>
                </a:solidFill>
                <a:latin typeface="EYInterstate" panose="02000503020000020004" pitchFamily="2" charset="0"/>
                <a:ea typeface="+mn-ea"/>
                <a:cs typeface="+mn-cs"/>
              </a:defRPr>
            </a:lvl1pPr>
            <a:lvl2pPr marL="446088"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2pPr>
            <a:lvl3pPr marL="901700"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3pPr>
            <a:lvl4pPr marL="1358900"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4pPr>
            <a:lvl5pPr marL="1814513"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5pPr>
            <a:lvl6pPr marL="2286000" algn="l" defTabSz="914400" rtl="0" eaLnBrk="1" latinLnBrk="0" hangingPunct="1">
              <a:defRPr sz="1400" kern="1200">
                <a:solidFill>
                  <a:srgbClr val="0C419A"/>
                </a:solidFill>
                <a:latin typeface="Arial" panose="020B0604020202020204" pitchFamily="34" charset="0"/>
                <a:ea typeface="+mn-ea"/>
                <a:cs typeface="+mn-cs"/>
              </a:defRPr>
            </a:lvl6pPr>
            <a:lvl7pPr marL="2743200" algn="l" defTabSz="914400" rtl="0" eaLnBrk="1" latinLnBrk="0" hangingPunct="1">
              <a:defRPr sz="1400" kern="1200">
                <a:solidFill>
                  <a:srgbClr val="0C419A"/>
                </a:solidFill>
                <a:latin typeface="Arial" panose="020B0604020202020204" pitchFamily="34" charset="0"/>
                <a:ea typeface="+mn-ea"/>
                <a:cs typeface="+mn-cs"/>
              </a:defRPr>
            </a:lvl7pPr>
            <a:lvl8pPr marL="3200400" algn="l" defTabSz="914400" rtl="0" eaLnBrk="1" latinLnBrk="0" hangingPunct="1">
              <a:defRPr sz="1400" kern="1200">
                <a:solidFill>
                  <a:srgbClr val="0C419A"/>
                </a:solidFill>
                <a:latin typeface="Arial" panose="020B0604020202020204" pitchFamily="34" charset="0"/>
                <a:ea typeface="+mn-ea"/>
                <a:cs typeface="+mn-cs"/>
              </a:defRPr>
            </a:lvl8pPr>
            <a:lvl9pPr marL="3657600" algn="l" defTabSz="914400" rtl="0" eaLnBrk="1" latinLnBrk="0" hangingPunct="1">
              <a:defRPr sz="1400" kern="1200">
                <a:solidFill>
                  <a:srgbClr val="0C419A"/>
                </a:solidFill>
                <a:latin typeface="Arial" panose="020B0604020202020204" pitchFamily="34" charset="0"/>
                <a:ea typeface="+mn-ea"/>
                <a:cs typeface="+mn-cs"/>
              </a:defRPr>
            </a:lvl9pPr>
          </a:lstStyle>
          <a:p>
            <a:fld id="{A7E7A1B2-BD93-D845-A9CE-0C97A179AB69}" type="slidenum">
              <a:rPr lang="en-US" sz="450" smtClean="0"/>
              <a:pPr/>
              <a:t>‹N°›</a:t>
            </a:fld>
            <a:endParaRPr lang="en-US" sz="450" dirty="0"/>
          </a:p>
        </p:txBody>
      </p:sp>
    </p:spTree>
    <p:extLst>
      <p:ext uri="{BB962C8B-B14F-4D97-AF65-F5344CB8AC3E}">
        <p14:creationId xmlns:p14="http://schemas.microsoft.com/office/powerpoint/2010/main" val="2972113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Overview Page">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FE272BEC-3A36-4F05-8CE2-435E47426DD6}"/>
              </a:ext>
            </a:extLst>
          </p:cNvPr>
          <p:cNvSpPr/>
          <p:nvPr userDrawn="1"/>
        </p:nvSpPr>
        <p:spPr>
          <a:xfrm>
            <a:off x="1" y="4896433"/>
            <a:ext cx="7314579" cy="244864"/>
          </a:xfrm>
          <a:prstGeom prst="rect">
            <a:avLst/>
          </a:prstGeom>
          <a:gradFill flip="none" rotWithShape="1">
            <a:gsLst>
              <a:gs pos="0">
                <a:srgbClr val="11577F"/>
              </a:gs>
              <a:gs pos="51000">
                <a:srgbClr val="9ED3D7"/>
              </a:gs>
              <a:gs pos="92000">
                <a:schemeClr val="bg1"/>
              </a:gs>
            </a:gsLst>
            <a:lin ang="0" scaled="1"/>
            <a:tileRect/>
          </a:gradFill>
          <a:ln w="12700" cap="flat">
            <a:noFill/>
            <a:miter lim="400000"/>
          </a:ln>
          <a:effectLst/>
          <a:sp3d/>
        </p:spPr>
        <p:txBody>
          <a:bodyPr rot="0" spcFirstLastPara="1" vertOverflow="overflow" horzOverflow="overflow" vert="horz" wrap="square" lIns="29665" tIns="27467" rIns="27467" bIns="27467" numCol="1" spcCol="38100" rtlCol="0" anchor="ctr">
            <a:noAutofit/>
          </a:bodyPr>
          <a:lstStyle/>
          <a:p>
            <a:pPr marL="0" marR="0" lvl="0" indent="0" algn="ctr" defTabSz="446331" eaLnBrk="1" fontAlgn="auto" latinLnBrk="0" hangingPunct="1">
              <a:lnSpc>
                <a:spcPct val="100000"/>
              </a:lnSpc>
              <a:spcBef>
                <a:spcPts val="0"/>
              </a:spcBef>
              <a:spcAft>
                <a:spcPts val="0"/>
              </a:spcAft>
              <a:buClrTx/>
              <a:buSzTx/>
              <a:buFontTx/>
              <a:buNone/>
              <a:tabLst/>
              <a:defRPr/>
            </a:pPr>
            <a:endParaRPr kumimoji="0" lang="en-US" sz="1730" b="0" i="0" u="none" strike="noStrike" kern="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85" name="Slide Number Placeholder 1">
            <a:extLst>
              <a:ext uri="{FF2B5EF4-FFF2-40B4-BE49-F238E27FC236}">
                <a16:creationId xmlns="" xmlns:a16="http://schemas.microsoft.com/office/drawing/2014/main" id="{ED2E7C07-A383-6E43-86EE-DB7399D010F8}"/>
              </a:ext>
            </a:extLst>
          </p:cNvPr>
          <p:cNvSpPr>
            <a:spLocks noGrp="1"/>
          </p:cNvSpPr>
          <p:nvPr>
            <p:ph type="sldNum" sz="quarter" idx="4"/>
          </p:nvPr>
        </p:nvSpPr>
        <p:spPr>
          <a:xfrm>
            <a:off x="102572" y="4909135"/>
            <a:ext cx="251460" cy="219456"/>
          </a:xfrm>
          <a:prstGeom prst="rect">
            <a:avLst/>
          </a:prstGeom>
        </p:spPr>
        <p:txBody>
          <a:bodyPr vert="horz" lIns="91440" tIns="45720" rIns="91440" bIns="45720" rtlCol="0" anchor="ctr"/>
          <a:lstStyle>
            <a:lvl1pPr algn="ctr">
              <a:defRPr sz="358" b="0" i="0">
                <a:solidFill>
                  <a:schemeClr val="bg1"/>
                </a:solidFill>
                <a:latin typeface="EYInterstate" panose="02000503020000020004" pitchFamily="2" charset="0"/>
              </a:defRPr>
            </a:lvl1pPr>
          </a:lstStyle>
          <a:p>
            <a:fld id="{A7E7A1B2-BD93-D845-A9CE-0C97A179AB69}" type="slidenum">
              <a:rPr lang="en-US" smtClean="0"/>
              <a:pPr/>
              <a:t>‹N°›</a:t>
            </a:fld>
            <a:endParaRPr lang="en-US" dirty="0"/>
          </a:p>
        </p:txBody>
      </p:sp>
      <p:sp>
        <p:nvSpPr>
          <p:cNvPr id="22" name="Rectangle 21">
            <a:extLst>
              <a:ext uri="{FF2B5EF4-FFF2-40B4-BE49-F238E27FC236}">
                <a16:creationId xmlns="" xmlns:a16="http://schemas.microsoft.com/office/drawing/2014/main" id="{848D51B8-1DCF-FE45-84DD-365D81922CD0}"/>
              </a:ext>
            </a:extLst>
          </p:cNvPr>
          <p:cNvSpPr/>
          <p:nvPr userDrawn="1"/>
        </p:nvSpPr>
        <p:spPr>
          <a:xfrm>
            <a:off x="8970562" y="65563"/>
            <a:ext cx="173439" cy="1774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5144" tIns="15144" rIns="15144" bIns="15144" numCol="1" spcCol="38100" rtlCol="0" anchor="ctr">
            <a:spAutoFit/>
          </a:bodyPr>
          <a:lstStyle/>
          <a:p>
            <a:pPr marL="0" marR="0" indent="0" algn="ctr" defTabSz="246107" rtl="0" fontAlgn="auto" latinLnBrk="0" hangingPunct="0">
              <a:lnSpc>
                <a:spcPct val="100000"/>
              </a:lnSpc>
              <a:spcBef>
                <a:spcPts val="0"/>
              </a:spcBef>
              <a:spcAft>
                <a:spcPts val="0"/>
              </a:spcAft>
              <a:buClrTx/>
              <a:buSzTx/>
              <a:buFontTx/>
              <a:buNone/>
              <a:tabLst/>
            </a:pPr>
            <a:endParaRPr kumimoji="0" lang="en-US" sz="954"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0" name="Rectangle 19">
            <a:extLst>
              <a:ext uri="{FF2B5EF4-FFF2-40B4-BE49-F238E27FC236}">
                <a16:creationId xmlns="" xmlns:a16="http://schemas.microsoft.com/office/drawing/2014/main" id="{8F100B02-A6FA-3549-8835-1AA9F867E1BD}"/>
              </a:ext>
            </a:extLst>
          </p:cNvPr>
          <p:cNvSpPr/>
          <p:nvPr userDrawn="1"/>
        </p:nvSpPr>
        <p:spPr>
          <a:xfrm>
            <a:off x="910127" y="-174698"/>
            <a:ext cx="190500" cy="1774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5144" tIns="15144" rIns="15144" bIns="15144" numCol="1" spcCol="38100" rtlCol="0" anchor="ctr">
            <a:spAutoFit/>
          </a:bodyPr>
          <a:lstStyle/>
          <a:p>
            <a:pPr marL="0" marR="0" indent="0" algn="ctr" defTabSz="246107" rtl="0" fontAlgn="auto" latinLnBrk="0" hangingPunct="0">
              <a:lnSpc>
                <a:spcPct val="100000"/>
              </a:lnSpc>
              <a:spcBef>
                <a:spcPts val="0"/>
              </a:spcBef>
              <a:spcAft>
                <a:spcPts val="0"/>
              </a:spcAft>
              <a:buClrTx/>
              <a:buSzTx/>
              <a:buFontTx/>
              <a:buNone/>
              <a:tabLst/>
            </a:pPr>
            <a:endParaRPr kumimoji="0" lang="en-US" sz="954"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cxnSp>
        <p:nvCxnSpPr>
          <p:cNvPr id="23" name="Straight Connector 22">
            <a:extLst>
              <a:ext uri="{FF2B5EF4-FFF2-40B4-BE49-F238E27FC236}">
                <a16:creationId xmlns="" xmlns:a16="http://schemas.microsoft.com/office/drawing/2014/main" id="{EE87A548-84AE-7D43-914C-25DD67B37ED8}"/>
              </a:ext>
            </a:extLst>
          </p:cNvPr>
          <p:cNvCxnSpPr>
            <a:cxnSpLocks/>
          </p:cNvCxnSpPr>
          <p:nvPr userDrawn="1"/>
        </p:nvCxnSpPr>
        <p:spPr>
          <a:xfrm>
            <a:off x="426488" y="161313"/>
            <a:ext cx="602262" cy="0"/>
          </a:xfrm>
          <a:prstGeom prst="line">
            <a:avLst/>
          </a:prstGeom>
          <a:noFill/>
          <a:ln w="571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24" name="Rectangle 23">
            <a:extLst>
              <a:ext uri="{FF2B5EF4-FFF2-40B4-BE49-F238E27FC236}">
                <a16:creationId xmlns="" xmlns:a16="http://schemas.microsoft.com/office/drawing/2014/main" id="{EEAA88A2-FC2B-A741-AF3A-974F6C152357}"/>
              </a:ext>
            </a:extLst>
          </p:cNvPr>
          <p:cNvSpPr/>
          <p:nvPr userDrawn="1"/>
        </p:nvSpPr>
        <p:spPr>
          <a:xfrm>
            <a:off x="910127" y="-174698"/>
            <a:ext cx="190500" cy="1774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5144" tIns="15144" rIns="15144" bIns="15144" numCol="1" spcCol="38100" rtlCol="0" anchor="ctr">
            <a:spAutoFit/>
          </a:bodyPr>
          <a:lstStyle/>
          <a:p>
            <a:pPr marL="0" marR="0" indent="0" algn="ctr" defTabSz="246107" rtl="0" fontAlgn="auto" latinLnBrk="0" hangingPunct="0">
              <a:lnSpc>
                <a:spcPct val="100000"/>
              </a:lnSpc>
              <a:spcBef>
                <a:spcPts val="0"/>
              </a:spcBef>
              <a:spcAft>
                <a:spcPts val="0"/>
              </a:spcAft>
              <a:buClrTx/>
              <a:buSzTx/>
              <a:buFontTx/>
              <a:buNone/>
              <a:tabLst/>
            </a:pPr>
            <a:endParaRPr kumimoji="0" lang="en-US" sz="954"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6" name="Text Placeholder 19">
            <a:extLst>
              <a:ext uri="{FF2B5EF4-FFF2-40B4-BE49-F238E27FC236}">
                <a16:creationId xmlns="" xmlns:a16="http://schemas.microsoft.com/office/drawing/2014/main" id="{0262FEA3-18EF-3B47-B407-3CE1A86064FD}"/>
              </a:ext>
            </a:extLst>
          </p:cNvPr>
          <p:cNvSpPr>
            <a:spLocks noGrp="1"/>
          </p:cNvSpPr>
          <p:nvPr>
            <p:ph type="body" sz="quarter" idx="11"/>
          </p:nvPr>
        </p:nvSpPr>
        <p:spPr>
          <a:xfrm>
            <a:off x="426488" y="319619"/>
            <a:ext cx="5625651" cy="244252"/>
          </a:xfrm>
          <a:prstGeom prst="rect">
            <a:avLst/>
          </a:prstGeom>
        </p:spPr>
        <p:txBody>
          <a:bodyPr lIns="0" tIns="0" rIns="0" bIns="0"/>
          <a:lstStyle>
            <a:lvl1pPr marL="0" indent="0">
              <a:lnSpc>
                <a:spcPct val="85000"/>
              </a:lnSpc>
              <a:spcBef>
                <a:spcPts val="0"/>
              </a:spcBef>
              <a:buNone/>
              <a:defRPr sz="1431" b="0" i="0">
                <a:solidFill>
                  <a:srgbClr val="11577F"/>
                </a:solidFill>
                <a:latin typeface="+mn-lt"/>
              </a:defRPr>
            </a:lvl1pPr>
            <a:lvl2pPr marL="0" indent="0">
              <a:lnSpc>
                <a:spcPct val="85000"/>
              </a:lnSpc>
              <a:spcBef>
                <a:spcPts val="0"/>
              </a:spcBef>
              <a:buFont typeface="Arial" panose="020B0604020202020204" pitchFamily="34" charset="0"/>
              <a:buNone/>
              <a:defRPr sz="1431" b="0" i="0">
                <a:solidFill>
                  <a:srgbClr val="EC2B8D"/>
                </a:solidFill>
                <a:latin typeface="EYInterstate Light" panose="02000503020000020004" pitchFamily="2" charset="0"/>
              </a:defRPr>
            </a:lvl2pPr>
            <a:lvl3pPr marL="0" indent="0">
              <a:lnSpc>
                <a:spcPct val="85000"/>
              </a:lnSpc>
              <a:spcBef>
                <a:spcPts val="0"/>
              </a:spcBef>
              <a:buFont typeface="Arial" panose="020B0604020202020204" pitchFamily="34" charset="0"/>
              <a:buNone/>
              <a:defRPr sz="1431" b="0" i="0">
                <a:solidFill>
                  <a:srgbClr val="EC2B8D"/>
                </a:solidFill>
                <a:latin typeface="EYInterstate Light" panose="02000503020000020004" pitchFamily="2" charset="0"/>
              </a:defRPr>
            </a:lvl3pPr>
            <a:lvl4pPr marL="0" indent="0">
              <a:lnSpc>
                <a:spcPct val="85000"/>
              </a:lnSpc>
              <a:spcBef>
                <a:spcPts val="0"/>
              </a:spcBef>
              <a:buFont typeface="Arial" panose="020B0604020202020204" pitchFamily="34" charset="0"/>
              <a:buNone/>
              <a:defRPr sz="1431" b="0" i="0">
                <a:solidFill>
                  <a:srgbClr val="EC2B8D"/>
                </a:solidFill>
                <a:latin typeface="EYInterstate Light" panose="02000503020000020004" pitchFamily="2" charset="0"/>
              </a:defRPr>
            </a:lvl4pPr>
            <a:lvl5pPr marL="0" indent="0">
              <a:lnSpc>
                <a:spcPct val="85000"/>
              </a:lnSpc>
              <a:spcBef>
                <a:spcPts val="0"/>
              </a:spcBef>
              <a:buFont typeface="Arial" panose="020B0604020202020204" pitchFamily="34" charset="0"/>
              <a:buNone/>
              <a:defRPr sz="1431" b="0" i="0">
                <a:solidFill>
                  <a:srgbClr val="EC2B8D"/>
                </a:solidFill>
                <a:latin typeface="EYInterstate Light" panose="02000503020000020004" pitchFamily="2" charset="0"/>
              </a:defRPr>
            </a:lvl5pPr>
          </a:lstStyle>
          <a:p>
            <a:pPr lvl="0"/>
            <a:r>
              <a:rPr lang="en-US" dirty="0"/>
              <a:t>Edit Master</a:t>
            </a:r>
          </a:p>
        </p:txBody>
      </p:sp>
      <p:sp>
        <p:nvSpPr>
          <p:cNvPr id="27" name="Rectangle 26">
            <a:extLst>
              <a:ext uri="{FF2B5EF4-FFF2-40B4-BE49-F238E27FC236}">
                <a16:creationId xmlns="" xmlns:a16="http://schemas.microsoft.com/office/drawing/2014/main" id="{6C6D682D-C0CA-0F4A-A859-C8F86D5C2308}"/>
              </a:ext>
            </a:extLst>
          </p:cNvPr>
          <p:cNvSpPr/>
          <p:nvPr userDrawn="1"/>
        </p:nvSpPr>
        <p:spPr>
          <a:xfrm>
            <a:off x="212400" y="139914"/>
            <a:ext cx="141633" cy="815737"/>
          </a:xfrm>
          <a:prstGeom prst="rect">
            <a:avLst/>
          </a:prstGeom>
          <a:solidFill>
            <a:srgbClr val="11577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oAutofit/>
          </a:bodyPr>
          <a:lstStyle/>
          <a:p>
            <a:pPr marL="0" marR="0" indent="0" algn="ctr" defTabSz="246107" rtl="0" fontAlgn="auto" latinLnBrk="0" hangingPunct="0">
              <a:lnSpc>
                <a:spcPct val="100000"/>
              </a:lnSpc>
              <a:spcBef>
                <a:spcPts val="0"/>
              </a:spcBef>
              <a:spcAft>
                <a:spcPts val="0"/>
              </a:spcAft>
              <a:buClrTx/>
              <a:buSzTx/>
              <a:buFontTx/>
              <a:buNone/>
              <a:tabLst/>
            </a:pPr>
            <a:endParaRPr kumimoji="0" lang="en-US" sz="954"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8" name="Text Placeholder 5">
            <a:extLst>
              <a:ext uri="{FF2B5EF4-FFF2-40B4-BE49-F238E27FC236}">
                <a16:creationId xmlns="" xmlns:a16="http://schemas.microsoft.com/office/drawing/2014/main" id="{055BDB6D-FC1D-7B4D-A829-6AFD1FE2DA78}"/>
              </a:ext>
            </a:extLst>
          </p:cNvPr>
          <p:cNvSpPr>
            <a:spLocks noGrp="1"/>
          </p:cNvSpPr>
          <p:nvPr>
            <p:ph type="body" sz="quarter" idx="12" hasCustomPrompt="1"/>
          </p:nvPr>
        </p:nvSpPr>
        <p:spPr>
          <a:xfrm>
            <a:off x="426488" y="632581"/>
            <a:ext cx="5625651" cy="323072"/>
          </a:xfrm>
          <a:prstGeom prst="rect">
            <a:avLst/>
          </a:prstGeom>
        </p:spPr>
        <p:txBody>
          <a:bodyPr lIns="0" tIns="0" rIns="0" bIns="0"/>
          <a:lstStyle>
            <a:lvl1pPr marL="0" indent="0">
              <a:lnSpc>
                <a:spcPct val="85000"/>
              </a:lnSpc>
              <a:spcBef>
                <a:spcPts val="0"/>
              </a:spcBef>
              <a:buFontTx/>
              <a:buNone/>
              <a:defRPr sz="1133" b="0" i="0" cap="none">
                <a:solidFill>
                  <a:schemeClr val="bg1">
                    <a:lumMod val="50000"/>
                  </a:schemeClr>
                </a:solidFill>
                <a:latin typeface="+mn-lt"/>
              </a:defRPr>
            </a:lvl1pPr>
          </a:lstStyle>
          <a:p>
            <a:pPr lvl="0"/>
            <a:r>
              <a:rPr lang="en-US" dirty="0"/>
              <a:t>Edit master text styles</a:t>
            </a:r>
          </a:p>
        </p:txBody>
      </p:sp>
      <p:sp>
        <p:nvSpPr>
          <p:cNvPr id="17" name="Rectangle 16">
            <a:extLst>
              <a:ext uri="{FF2B5EF4-FFF2-40B4-BE49-F238E27FC236}">
                <a16:creationId xmlns="" xmlns:a16="http://schemas.microsoft.com/office/drawing/2014/main" id="{D88B9575-0380-7640-A33C-9C9C6971144A}"/>
              </a:ext>
            </a:extLst>
          </p:cNvPr>
          <p:cNvSpPr/>
          <p:nvPr userDrawn="1"/>
        </p:nvSpPr>
        <p:spPr>
          <a:xfrm>
            <a:off x="8951616" y="4959540"/>
            <a:ext cx="190500" cy="1774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5144" tIns="15144" rIns="15144" bIns="15144" numCol="1" spcCol="38100" rtlCol="0" anchor="ctr">
            <a:spAutoFit/>
          </a:bodyPr>
          <a:lstStyle/>
          <a:p>
            <a:pPr marL="0" marR="0" indent="0" algn="ctr" defTabSz="246107" rtl="0" fontAlgn="auto" latinLnBrk="0" hangingPunct="0">
              <a:lnSpc>
                <a:spcPct val="100000"/>
              </a:lnSpc>
              <a:spcBef>
                <a:spcPts val="0"/>
              </a:spcBef>
              <a:spcAft>
                <a:spcPts val="0"/>
              </a:spcAft>
              <a:buClrTx/>
              <a:buSzTx/>
              <a:buFontTx/>
              <a:buNone/>
              <a:tabLst/>
            </a:pPr>
            <a:endParaRPr kumimoji="0" lang="en-US" sz="954"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1" name="Rectangle 20">
            <a:extLst>
              <a:ext uri="{FF2B5EF4-FFF2-40B4-BE49-F238E27FC236}">
                <a16:creationId xmlns="" xmlns:a16="http://schemas.microsoft.com/office/drawing/2014/main" id="{6F790EAD-F33E-9842-869E-850CAC776CD8}"/>
              </a:ext>
            </a:extLst>
          </p:cNvPr>
          <p:cNvSpPr/>
          <p:nvPr userDrawn="1"/>
        </p:nvSpPr>
        <p:spPr>
          <a:xfrm>
            <a:off x="398024" y="4958751"/>
            <a:ext cx="2928981" cy="150041"/>
          </a:xfrm>
          <a:prstGeom prst="rect">
            <a:avLst/>
          </a:prstGeom>
        </p:spPr>
        <p:txBody>
          <a:bodyPr vert="horz" wrap="none" anchor="ctr" anchorCtr="0">
            <a:noAutofit/>
          </a:bodyPr>
          <a:lstStyle/>
          <a:p>
            <a:pPr>
              <a:lnSpc>
                <a:spcPct val="100000"/>
              </a:lnSpc>
            </a:pPr>
            <a:r>
              <a:rPr lang="en-US" sz="487" dirty="0">
                <a:solidFill>
                  <a:schemeClr val="bg1">
                    <a:alpha val="60000"/>
                  </a:schemeClr>
                </a:solidFill>
                <a:latin typeface="+mn-lt"/>
              </a:rPr>
              <a:t>CNAM | DIONIS | MDMP</a:t>
            </a:r>
            <a:endParaRPr lang="en-US" sz="487" b="1" dirty="0">
              <a:solidFill>
                <a:schemeClr val="bg1">
                  <a:alpha val="60000"/>
                </a:schemeClr>
              </a:solidFill>
              <a:latin typeface="+mn-lt"/>
            </a:endParaRPr>
          </a:p>
        </p:txBody>
      </p:sp>
      <p:pic>
        <p:nvPicPr>
          <p:cNvPr id="25" name="Picture 10" descr="logo_Diaporama">
            <a:extLst>
              <a:ext uri="{FF2B5EF4-FFF2-40B4-BE49-F238E27FC236}">
                <a16:creationId xmlns="" xmlns:a16="http://schemas.microsoft.com/office/drawing/2014/main" id="{D20CED0C-BB0B-41D5-87CA-D2DB075E268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3670"/>
          <a:stretch/>
        </p:blipFill>
        <p:spPr bwMode="auto">
          <a:xfrm>
            <a:off x="8214856" y="4758144"/>
            <a:ext cx="755705" cy="3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 xmlns:a16="http://schemas.microsoft.com/office/drawing/2014/main" id="{48AEDFFB-89C7-4FF1-9EA4-EDD9180D40DB}"/>
              </a:ext>
            </a:extLst>
          </p:cNvPr>
          <p:cNvSpPr/>
          <p:nvPr userDrawn="1"/>
        </p:nvSpPr>
        <p:spPr bwMode="auto">
          <a:xfrm>
            <a:off x="-85" y="4760929"/>
            <a:ext cx="9144000" cy="406374"/>
          </a:xfrm>
          <a:prstGeom prst="rect">
            <a:avLst/>
          </a:prstGeom>
          <a:solidFill>
            <a:schemeClr val="bg1"/>
          </a:solidFill>
          <a:ln>
            <a:noFill/>
          </a:ln>
          <a:effectLst/>
        </p:spPr>
        <p:txBody>
          <a:bodyPr vert="horz" wrap="square" lIns="70926" tIns="35463" rIns="70926" bIns="35463" numCol="1" rtlCol="0" anchor="t" anchorCtr="0" compatLnSpc="1">
            <a:prstTxWarp prst="textNoShape">
              <a:avLst/>
            </a:prstTxWarp>
          </a:bodyPr>
          <a:lstStyle/>
          <a:p>
            <a:pPr marL="0" marR="0" lvl="0" indent="0" algn="ctr" defTabSz="709336" rtl="0" eaLnBrk="0" fontAlgn="base" latinLnBrk="0" hangingPunct="0">
              <a:lnSpc>
                <a:spcPct val="100000"/>
              </a:lnSpc>
              <a:spcBef>
                <a:spcPct val="0"/>
              </a:spcBef>
              <a:spcAft>
                <a:spcPct val="0"/>
              </a:spcAft>
              <a:buClrTx/>
              <a:buSzTx/>
              <a:buFontTx/>
              <a:buNone/>
              <a:tabLst/>
              <a:defRPr/>
            </a:pPr>
            <a:endParaRPr kumimoji="0" lang="en-US" sz="952" b="0" i="0" u="none" strike="noStrike" kern="1200" cap="none" spc="0" normalizeH="0" baseline="0" noProof="0" dirty="0">
              <a:ln>
                <a:noFill/>
              </a:ln>
              <a:solidFill>
                <a:srgbClr val="0C419A"/>
              </a:solidFill>
              <a:effectLst/>
              <a:uLnTx/>
              <a:uFillTx/>
              <a:latin typeface="Arial" charset="0"/>
              <a:ea typeface="+mn-ea"/>
              <a:cs typeface="+mn-cs"/>
            </a:endParaRPr>
          </a:p>
        </p:txBody>
      </p:sp>
      <p:pic>
        <p:nvPicPr>
          <p:cNvPr id="19" name="Picture 10" descr="logo_Diaporama">
            <a:extLst>
              <a:ext uri="{FF2B5EF4-FFF2-40B4-BE49-F238E27FC236}">
                <a16:creationId xmlns="" xmlns:a16="http://schemas.microsoft.com/office/drawing/2014/main" id="{E025F4CC-2198-4E80-84DA-C5819488B07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3670"/>
          <a:stretch/>
        </p:blipFill>
        <p:spPr bwMode="auto">
          <a:xfrm>
            <a:off x="8291161" y="81061"/>
            <a:ext cx="755705" cy="3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Slide Number Placeholder 1">
            <a:extLst>
              <a:ext uri="{FF2B5EF4-FFF2-40B4-BE49-F238E27FC236}">
                <a16:creationId xmlns="" xmlns:a16="http://schemas.microsoft.com/office/drawing/2014/main" id="{0B60D545-E11A-4F13-9FB9-AFD80188DCF0}"/>
              </a:ext>
            </a:extLst>
          </p:cNvPr>
          <p:cNvSpPr txBox="1">
            <a:spLocks/>
          </p:cNvSpPr>
          <p:nvPr userDrawn="1"/>
        </p:nvSpPr>
        <p:spPr>
          <a:xfrm>
            <a:off x="8930742" y="4971412"/>
            <a:ext cx="251460" cy="219456"/>
          </a:xfrm>
          <a:prstGeom prst="rect">
            <a:avLst/>
          </a:prstGeom>
        </p:spPr>
        <p:txBody>
          <a:bodyPr vert="horz" lIns="62188" tIns="31094" rIns="62188" bIns="31094" rtlCol="0" anchor="ctr"/>
          <a:lstStyle>
            <a:defPPr>
              <a:defRPr lang="fr-FR"/>
            </a:defPPr>
            <a:lvl1pPr algn="ctr" rtl="0" eaLnBrk="0" fontAlgn="base" hangingPunct="0">
              <a:spcBef>
                <a:spcPct val="0"/>
              </a:spcBef>
              <a:spcAft>
                <a:spcPct val="0"/>
              </a:spcAft>
              <a:defRPr sz="662" b="0" i="0" kern="1200">
                <a:solidFill>
                  <a:schemeClr val="bg1"/>
                </a:solidFill>
                <a:latin typeface="EYInterstate" panose="02000503020000020004" pitchFamily="2" charset="0"/>
                <a:ea typeface="+mn-ea"/>
                <a:cs typeface="+mn-cs"/>
              </a:defRPr>
            </a:lvl1pPr>
            <a:lvl2pPr marL="446088"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2pPr>
            <a:lvl3pPr marL="901700"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3pPr>
            <a:lvl4pPr marL="1358900"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4pPr>
            <a:lvl5pPr marL="1814513"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5pPr>
            <a:lvl6pPr marL="2286000" algn="l" defTabSz="914400" rtl="0" eaLnBrk="1" latinLnBrk="0" hangingPunct="1">
              <a:defRPr sz="1400" kern="1200">
                <a:solidFill>
                  <a:srgbClr val="0C419A"/>
                </a:solidFill>
                <a:latin typeface="Arial" panose="020B0604020202020204" pitchFamily="34" charset="0"/>
                <a:ea typeface="+mn-ea"/>
                <a:cs typeface="+mn-cs"/>
              </a:defRPr>
            </a:lvl6pPr>
            <a:lvl7pPr marL="2743200" algn="l" defTabSz="914400" rtl="0" eaLnBrk="1" latinLnBrk="0" hangingPunct="1">
              <a:defRPr sz="1400" kern="1200">
                <a:solidFill>
                  <a:srgbClr val="0C419A"/>
                </a:solidFill>
                <a:latin typeface="Arial" panose="020B0604020202020204" pitchFamily="34" charset="0"/>
                <a:ea typeface="+mn-ea"/>
                <a:cs typeface="+mn-cs"/>
              </a:defRPr>
            </a:lvl7pPr>
            <a:lvl8pPr marL="3200400" algn="l" defTabSz="914400" rtl="0" eaLnBrk="1" latinLnBrk="0" hangingPunct="1">
              <a:defRPr sz="1400" kern="1200">
                <a:solidFill>
                  <a:srgbClr val="0C419A"/>
                </a:solidFill>
                <a:latin typeface="Arial" panose="020B0604020202020204" pitchFamily="34" charset="0"/>
                <a:ea typeface="+mn-ea"/>
                <a:cs typeface="+mn-cs"/>
              </a:defRPr>
            </a:lvl8pPr>
            <a:lvl9pPr marL="3657600" algn="l" defTabSz="914400" rtl="0" eaLnBrk="1" latinLnBrk="0" hangingPunct="1">
              <a:defRPr sz="1400" kern="1200">
                <a:solidFill>
                  <a:srgbClr val="0C419A"/>
                </a:solidFill>
                <a:latin typeface="Arial" panose="020B0604020202020204" pitchFamily="34" charset="0"/>
                <a:ea typeface="+mn-ea"/>
                <a:cs typeface="+mn-cs"/>
              </a:defRPr>
            </a:lvl9pPr>
          </a:lstStyle>
          <a:p>
            <a:fld id="{A7E7A1B2-BD93-D845-A9CE-0C97A179AB69}" type="slidenum">
              <a:rPr lang="en-US" sz="714" smtClean="0">
                <a:solidFill>
                  <a:schemeClr val="tx1">
                    <a:lumMod val="65000"/>
                    <a:lumOff val="35000"/>
                  </a:schemeClr>
                </a:solidFill>
              </a:rPr>
              <a:pPr/>
              <a:t>‹N°›</a:t>
            </a:fld>
            <a:endParaRPr lang="en-US" sz="714" dirty="0">
              <a:solidFill>
                <a:schemeClr val="tx1">
                  <a:lumMod val="65000"/>
                  <a:lumOff val="35000"/>
                </a:schemeClr>
              </a:solidFill>
            </a:endParaRPr>
          </a:p>
        </p:txBody>
      </p:sp>
    </p:spTree>
    <p:extLst>
      <p:ext uri="{BB962C8B-B14F-4D97-AF65-F5344CB8AC3E}">
        <p14:creationId xmlns:p14="http://schemas.microsoft.com/office/powerpoint/2010/main" val="1177495519"/>
      </p:ext>
    </p:extLst>
  </p:cSld>
  <p:clrMapOvr>
    <a:masterClrMapping/>
  </p:clrMapOvr>
  <p:extLst>
    <p:ext uri="{DCECCB84-F9BA-43D5-87BE-67443E8EF086}">
      <p15:sldGuideLst xmlns="" xmlns:p15="http://schemas.microsoft.com/office/powerpoint/2012/main">
        <p15:guide id="1" orient="horz" pos="192">
          <p15:clr>
            <a:srgbClr val="FBAE40"/>
          </p15:clr>
        </p15:guide>
        <p15:guide id="2" pos="362">
          <p15:clr>
            <a:srgbClr val="FBAE40"/>
          </p15:clr>
        </p15:guide>
        <p15:guide id="3" orient="horz" pos="7968">
          <p15:clr>
            <a:srgbClr val="FBAE40"/>
          </p15:clr>
        </p15:guide>
        <p15:guide id="4" pos="18988">
          <p15:clr>
            <a:srgbClr val="FBAE40"/>
          </p15:clr>
        </p15:guide>
        <p15:guide id="5" orient="horz" pos="1344">
          <p15:clr>
            <a:srgbClr val="FBAE40"/>
          </p15:clr>
        </p15:guide>
        <p15:guide id="6" orient="horz" pos="3936">
          <p15:clr>
            <a:srgbClr val="FBAE40"/>
          </p15:clr>
        </p15:guide>
        <p15:guide id="7" orient="horz" pos="1487">
          <p15:clr>
            <a:srgbClr val="FBAE40"/>
          </p15:clr>
        </p15:guide>
        <p15:guide id="8" pos="3317">
          <p15:clr>
            <a:srgbClr val="FBAE40"/>
          </p15:clr>
        </p15:guide>
        <p15:guide id="9" pos="3489">
          <p15:clr>
            <a:srgbClr val="FBAE40"/>
          </p15:clr>
        </p15:guide>
        <p15:guide id="10" pos="6448">
          <p15:clr>
            <a:srgbClr val="FBAE40"/>
          </p15:clr>
        </p15:guide>
        <p15:guide id="11" pos="6614">
          <p15:clr>
            <a:srgbClr val="FBAE40"/>
          </p15:clr>
        </p15:guide>
        <p15:guide id="12" pos="9575">
          <p15:clr>
            <a:srgbClr val="FBAE40"/>
          </p15:clr>
        </p15:guide>
        <p15:guide id="13" pos="9743">
          <p15:clr>
            <a:srgbClr val="FBAE40"/>
          </p15:clr>
        </p15:guide>
        <p15:guide id="14" pos="12704">
          <p15:clr>
            <a:srgbClr val="FBAE40"/>
          </p15:clr>
        </p15:guide>
        <p15:guide id="15" pos="12873">
          <p15:clr>
            <a:srgbClr val="FBAE40"/>
          </p15:clr>
        </p15:guide>
        <p15:guide id="16" pos="15829">
          <p15:clr>
            <a:srgbClr val="FBAE40"/>
          </p15:clr>
        </p15:guide>
        <p15:guide id="17" pos="15998">
          <p15:clr>
            <a:srgbClr val="FBAE40"/>
          </p15:clr>
        </p15:guide>
        <p15:guide id="18" orient="horz" pos="4076">
          <p15:clr>
            <a:srgbClr val="FBAE40"/>
          </p15:clr>
        </p15:guide>
        <p15:guide id="19" orient="horz" pos="6668">
          <p15:clr>
            <a:srgbClr val="FBAE40"/>
          </p15:clr>
        </p15:guide>
        <p15:guide id="20" orient="horz" pos="5371">
          <p15:clr>
            <a:srgbClr val="FBAE40"/>
          </p15:clr>
        </p15:guide>
        <p15:guide id="21" orient="horz" pos="7824">
          <p15:clr>
            <a:srgbClr val="FBAE40"/>
          </p15:clr>
        </p15:guide>
        <p15:guide id="22" pos="5049">
          <p15:clr>
            <a:srgbClr val="FBAE40"/>
          </p15:clr>
        </p15:guide>
        <p15:guide id="23" pos="4883">
          <p15:clr>
            <a:srgbClr val="FBAE40"/>
          </p15:clr>
        </p15:guide>
        <p15:guide id="24" pos="1751">
          <p15:clr>
            <a:srgbClr val="FBAE40"/>
          </p15:clr>
        </p15:guide>
        <p15:guide id="25" pos="1923">
          <p15:clr>
            <a:srgbClr val="FBAE40"/>
          </p15:clr>
        </p15:guide>
        <p15:guide id="26" pos="8000">
          <p15:clr>
            <a:srgbClr val="FBAE40"/>
          </p15:clr>
        </p15:guide>
        <p15:guide id="27" pos="8180">
          <p15:clr>
            <a:srgbClr val="FBAE40"/>
          </p15:clr>
        </p15:guide>
        <p15:guide id="28" pos="11310">
          <p15:clr>
            <a:srgbClr val="FBAE40"/>
          </p15:clr>
        </p15:guide>
        <p15:guide id="29" pos="11134">
          <p15:clr>
            <a:srgbClr val="FBAE40"/>
          </p15:clr>
        </p15:guide>
        <p15:guide id="30" pos="14264">
          <p15:clr>
            <a:srgbClr val="FBAE40"/>
          </p15:clr>
        </p15:guide>
        <p15:guide id="31" pos="14435">
          <p15:clr>
            <a:srgbClr val="FBAE40"/>
          </p15:clr>
        </p15:guide>
        <p15:guide id="32" pos="17388">
          <p15:clr>
            <a:srgbClr val="FBAE40"/>
          </p15:clr>
        </p15:guide>
        <p15:guide id="33" pos="17562">
          <p15:clr>
            <a:srgbClr val="FBAE40"/>
          </p15:clr>
        </p15:guide>
        <p15:guide id="34" orient="horz" pos="6526">
          <p15:clr>
            <a:srgbClr val="FBAE40"/>
          </p15:clr>
        </p15:guide>
        <p15:guide id="35" orient="horz" pos="5231">
          <p15:clr>
            <a:srgbClr val="FBAE40"/>
          </p15:clr>
        </p15:guide>
        <p15:guide id="36" orient="horz" pos="2779">
          <p15:clr>
            <a:srgbClr val="FBAE40"/>
          </p15:clr>
        </p15:guide>
        <p15:guide id="37" orient="horz" pos="264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359" y="1085"/>
          <a:ext cx="1358" cy="1079"/>
        </p:xfrm>
        <a:graphic>
          <a:graphicData uri="http://schemas.openxmlformats.org/presentationml/2006/ole">
            <mc:AlternateContent xmlns:mc="http://schemas.openxmlformats.org/markup-compatibility/2006">
              <mc:Choice xmlns:v="urn:schemas-microsoft-com:vml" Requires="v">
                <p:oleObj spid="_x0000_s4224" name="think-cell Slide" r:id="rId4" imgW="421" imgH="423" progId="TCLayout.ActiveDocument.1">
                  <p:embed/>
                </p:oleObj>
              </mc:Choice>
              <mc:Fallback>
                <p:oleObj name="think-cell Slide" r:id="rId4" imgW="421" imgH="423" progId="TCLayout.ActiveDocument.1">
                  <p:embed/>
                  <p:pic>
                    <p:nvPicPr>
                      <p:cNvPr id="4" name="Object 3" hidden="1"/>
                      <p:cNvPicPr/>
                      <p:nvPr/>
                    </p:nvPicPr>
                    <p:blipFill>
                      <a:blip r:embed="rId5"/>
                      <a:stretch>
                        <a:fillRect/>
                      </a:stretch>
                    </p:blipFill>
                    <p:spPr>
                      <a:xfrm>
                        <a:off x="1359" y="1085"/>
                        <a:ext cx="1358" cy="1079"/>
                      </a:xfrm>
                      <a:prstGeom prst="rect">
                        <a:avLst/>
                      </a:prstGeom>
                    </p:spPr>
                  </p:pic>
                </p:oleObj>
              </mc:Fallback>
            </mc:AlternateContent>
          </a:graphicData>
        </a:graphic>
      </p:graphicFrame>
      <p:sp>
        <p:nvSpPr>
          <p:cNvPr id="9" name="Slide Number Placeholder 1">
            <a:extLst>
              <a:ext uri="{FF2B5EF4-FFF2-40B4-BE49-F238E27FC236}">
                <a16:creationId xmlns="" xmlns:a16="http://schemas.microsoft.com/office/drawing/2014/main" id="{93509A2B-BFF2-4C6B-A746-7B6D8E4A77DE}"/>
              </a:ext>
            </a:extLst>
          </p:cNvPr>
          <p:cNvSpPr>
            <a:spLocks noGrp="1"/>
          </p:cNvSpPr>
          <p:nvPr>
            <p:ph type="sldNum" sz="quarter" idx="4"/>
          </p:nvPr>
        </p:nvSpPr>
        <p:spPr>
          <a:xfrm>
            <a:off x="102572" y="4909135"/>
            <a:ext cx="251460" cy="219456"/>
          </a:xfrm>
          <a:prstGeom prst="rect">
            <a:avLst/>
          </a:prstGeom>
        </p:spPr>
        <p:txBody>
          <a:bodyPr vert="horz" lIns="91440" tIns="45720" rIns="91440" bIns="45720" rtlCol="0" anchor="ctr"/>
          <a:lstStyle>
            <a:lvl1pPr algn="ctr">
              <a:defRPr sz="358" b="0" i="0">
                <a:solidFill>
                  <a:schemeClr val="bg1"/>
                </a:solidFill>
                <a:latin typeface="EYInterstate" panose="02000503020000020004" pitchFamily="2" charset="0"/>
              </a:defRPr>
            </a:lvl1pPr>
          </a:lstStyle>
          <a:p>
            <a:fld id="{A7E7A1B2-BD93-D845-A9CE-0C97A179AB69}" type="slidenum">
              <a:rPr lang="en-US" smtClean="0"/>
              <a:pPr/>
              <a:t>‹N°›</a:t>
            </a:fld>
            <a:endParaRPr lang="en-US" dirty="0"/>
          </a:p>
        </p:txBody>
      </p:sp>
      <p:sp>
        <p:nvSpPr>
          <p:cNvPr id="5" name="Rectangle 4">
            <a:extLst>
              <a:ext uri="{FF2B5EF4-FFF2-40B4-BE49-F238E27FC236}">
                <a16:creationId xmlns="" xmlns:a16="http://schemas.microsoft.com/office/drawing/2014/main" id="{F6F5B50C-08C3-4118-ACC4-E5A6A666013A}"/>
              </a:ext>
            </a:extLst>
          </p:cNvPr>
          <p:cNvSpPr/>
          <p:nvPr userDrawn="1"/>
        </p:nvSpPr>
        <p:spPr bwMode="auto">
          <a:xfrm>
            <a:off x="-85" y="4760929"/>
            <a:ext cx="9144000" cy="406374"/>
          </a:xfrm>
          <a:prstGeom prst="rect">
            <a:avLst/>
          </a:prstGeom>
          <a:solidFill>
            <a:schemeClr val="bg1"/>
          </a:solidFill>
          <a:ln>
            <a:noFill/>
          </a:ln>
          <a:effectLst/>
        </p:spPr>
        <p:txBody>
          <a:bodyPr vert="horz" wrap="square" lIns="70926" tIns="35463" rIns="70926" bIns="35463" numCol="1" rtlCol="0" anchor="t" anchorCtr="0" compatLnSpc="1">
            <a:prstTxWarp prst="textNoShape">
              <a:avLst/>
            </a:prstTxWarp>
          </a:bodyPr>
          <a:lstStyle/>
          <a:p>
            <a:pPr marL="0" marR="0" lvl="0" indent="0" algn="ctr" defTabSz="709336" rtl="0" eaLnBrk="0" fontAlgn="base" latinLnBrk="0" hangingPunct="0">
              <a:lnSpc>
                <a:spcPct val="100000"/>
              </a:lnSpc>
              <a:spcBef>
                <a:spcPct val="0"/>
              </a:spcBef>
              <a:spcAft>
                <a:spcPct val="0"/>
              </a:spcAft>
              <a:buClrTx/>
              <a:buSzTx/>
              <a:buFontTx/>
              <a:buNone/>
              <a:tabLst/>
              <a:defRPr/>
            </a:pPr>
            <a:endParaRPr kumimoji="0" lang="en-US" sz="952" b="0" i="0" u="none" strike="noStrike" kern="1200" cap="none" spc="0" normalizeH="0" baseline="0" noProof="0" dirty="0">
              <a:ln>
                <a:noFill/>
              </a:ln>
              <a:solidFill>
                <a:srgbClr val="0C419A"/>
              </a:solidFill>
              <a:effectLst/>
              <a:uLnTx/>
              <a:uFillTx/>
              <a:latin typeface="Arial" charset="0"/>
              <a:ea typeface="+mn-ea"/>
              <a:cs typeface="+mn-cs"/>
            </a:endParaRPr>
          </a:p>
        </p:txBody>
      </p:sp>
      <p:pic>
        <p:nvPicPr>
          <p:cNvPr id="6" name="Picture 10" descr="logo_Diaporama">
            <a:extLst>
              <a:ext uri="{FF2B5EF4-FFF2-40B4-BE49-F238E27FC236}">
                <a16:creationId xmlns="" xmlns:a16="http://schemas.microsoft.com/office/drawing/2014/main" id="{D65B4F4F-229F-4E84-967B-3BD50A239129}"/>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13670"/>
          <a:stretch/>
        </p:blipFill>
        <p:spPr bwMode="auto">
          <a:xfrm>
            <a:off x="8291161" y="81061"/>
            <a:ext cx="755705" cy="3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a:extLst>
              <a:ext uri="{FF2B5EF4-FFF2-40B4-BE49-F238E27FC236}">
                <a16:creationId xmlns="" xmlns:a16="http://schemas.microsoft.com/office/drawing/2014/main" id="{BE82947C-6EE8-4768-A57D-6EFF3E49F3D4}"/>
              </a:ext>
            </a:extLst>
          </p:cNvPr>
          <p:cNvSpPr txBox="1">
            <a:spLocks/>
          </p:cNvSpPr>
          <p:nvPr userDrawn="1"/>
        </p:nvSpPr>
        <p:spPr>
          <a:xfrm>
            <a:off x="8930742" y="4971412"/>
            <a:ext cx="251460" cy="219456"/>
          </a:xfrm>
          <a:prstGeom prst="rect">
            <a:avLst/>
          </a:prstGeom>
        </p:spPr>
        <p:txBody>
          <a:bodyPr vert="horz" lIns="62188" tIns="31094" rIns="62188" bIns="31094" rtlCol="0" anchor="ctr"/>
          <a:lstStyle>
            <a:defPPr>
              <a:defRPr lang="fr-FR"/>
            </a:defPPr>
            <a:lvl1pPr algn="ctr" rtl="0" eaLnBrk="0" fontAlgn="base" hangingPunct="0">
              <a:spcBef>
                <a:spcPct val="0"/>
              </a:spcBef>
              <a:spcAft>
                <a:spcPct val="0"/>
              </a:spcAft>
              <a:defRPr sz="662" b="0" i="0" kern="1200">
                <a:solidFill>
                  <a:schemeClr val="bg1"/>
                </a:solidFill>
                <a:latin typeface="EYInterstate" panose="02000503020000020004" pitchFamily="2" charset="0"/>
                <a:ea typeface="+mn-ea"/>
                <a:cs typeface="+mn-cs"/>
              </a:defRPr>
            </a:lvl1pPr>
            <a:lvl2pPr marL="446088"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2pPr>
            <a:lvl3pPr marL="901700"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3pPr>
            <a:lvl4pPr marL="1358900"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4pPr>
            <a:lvl5pPr marL="1814513"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5pPr>
            <a:lvl6pPr marL="2286000" algn="l" defTabSz="914400" rtl="0" eaLnBrk="1" latinLnBrk="0" hangingPunct="1">
              <a:defRPr sz="1400" kern="1200">
                <a:solidFill>
                  <a:srgbClr val="0C419A"/>
                </a:solidFill>
                <a:latin typeface="Arial" panose="020B0604020202020204" pitchFamily="34" charset="0"/>
                <a:ea typeface="+mn-ea"/>
                <a:cs typeface="+mn-cs"/>
              </a:defRPr>
            </a:lvl6pPr>
            <a:lvl7pPr marL="2743200" algn="l" defTabSz="914400" rtl="0" eaLnBrk="1" latinLnBrk="0" hangingPunct="1">
              <a:defRPr sz="1400" kern="1200">
                <a:solidFill>
                  <a:srgbClr val="0C419A"/>
                </a:solidFill>
                <a:latin typeface="Arial" panose="020B0604020202020204" pitchFamily="34" charset="0"/>
                <a:ea typeface="+mn-ea"/>
                <a:cs typeface="+mn-cs"/>
              </a:defRPr>
            </a:lvl7pPr>
            <a:lvl8pPr marL="3200400" algn="l" defTabSz="914400" rtl="0" eaLnBrk="1" latinLnBrk="0" hangingPunct="1">
              <a:defRPr sz="1400" kern="1200">
                <a:solidFill>
                  <a:srgbClr val="0C419A"/>
                </a:solidFill>
                <a:latin typeface="Arial" panose="020B0604020202020204" pitchFamily="34" charset="0"/>
                <a:ea typeface="+mn-ea"/>
                <a:cs typeface="+mn-cs"/>
              </a:defRPr>
            </a:lvl8pPr>
            <a:lvl9pPr marL="3657600" algn="l" defTabSz="914400" rtl="0" eaLnBrk="1" latinLnBrk="0" hangingPunct="1">
              <a:defRPr sz="1400" kern="1200">
                <a:solidFill>
                  <a:srgbClr val="0C419A"/>
                </a:solidFill>
                <a:latin typeface="Arial" panose="020B0604020202020204" pitchFamily="34" charset="0"/>
                <a:ea typeface="+mn-ea"/>
                <a:cs typeface="+mn-cs"/>
              </a:defRPr>
            </a:lvl9pPr>
          </a:lstStyle>
          <a:p>
            <a:fld id="{A7E7A1B2-BD93-D845-A9CE-0C97A179AB69}" type="slidenum">
              <a:rPr lang="en-US" sz="714" smtClean="0">
                <a:solidFill>
                  <a:schemeClr val="tx1">
                    <a:lumMod val="65000"/>
                    <a:lumOff val="35000"/>
                  </a:schemeClr>
                </a:solidFill>
              </a:rPr>
              <a:pPr/>
              <a:t>‹N°›</a:t>
            </a:fld>
            <a:endParaRPr lang="en-US" sz="714" dirty="0">
              <a:solidFill>
                <a:schemeClr val="tx1">
                  <a:lumMod val="65000"/>
                  <a:lumOff val="35000"/>
                </a:schemeClr>
              </a:solidFill>
            </a:endParaRPr>
          </a:p>
        </p:txBody>
      </p:sp>
    </p:spTree>
    <p:extLst>
      <p:ext uri="{BB962C8B-B14F-4D97-AF65-F5344CB8AC3E}">
        <p14:creationId xmlns:p14="http://schemas.microsoft.com/office/powerpoint/2010/main" val="149066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68DC5-EDDF-4F7D-A021-CD73C2C07AD0}" type="slidenum">
              <a:rPr lang="fr-FR" smtClean="0"/>
              <a:t>‹N°›</a:t>
            </a:fld>
            <a:endParaRPr lang="fr-FR"/>
          </a:p>
        </p:txBody>
      </p:sp>
    </p:spTree>
    <p:extLst>
      <p:ext uri="{BB962C8B-B14F-4D97-AF65-F5344CB8AC3E}">
        <p14:creationId xmlns:p14="http://schemas.microsoft.com/office/powerpoint/2010/main" val="1237131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graphicFrame>
        <p:nvGraphicFramePr>
          <p:cNvPr id="4" name="Object 2" hidden="1"/>
          <p:cNvGraphicFramePr>
            <a:graphicFrameLocks noChangeAspect="1"/>
          </p:cNvGraphicFramePr>
          <p:nvPr userDrawn="1">
            <p:custDataLst>
              <p:tags r:id="rId2"/>
            </p:custDataLst>
          </p:nvPr>
        </p:nvGraphicFramePr>
        <p:xfrm>
          <a:off x="1359" y="1085"/>
          <a:ext cx="1358" cy="1079"/>
        </p:xfrm>
        <a:graphic>
          <a:graphicData uri="http://schemas.openxmlformats.org/presentationml/2006/ole">
            <mc:AlternateContent xmlns:mc="http://schemas.openxmlformats.org/markup-compatibility/2006">
              <mc:Choice xmlns:v="urn:schemas-microsoft-com:vml" Requires="v">
                <p:oleObj spid="_x0000_s5248" name="think-cell Slide" r:id="rId4" imgW="360" imgH="360" progId="TCLayout.ActiveDocument.1">
                  <p:embed/>
                </p:oleObj>
              </mc:Choice>
              <mc:Fallback>
                <p:oleObj name="think-cell Slide" r:id="rId4" imgW="360" imgH="360" progId="TCLayout.ActiveDocument.1">
                  <p:embed/>
                  <p:pic>
                    <p:nvPicPr>
                      <p:cNvPr id="4"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 y="1085"/>
                        <a:ext cx="1358"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Slide Number Placeholder 1">
            <a:extLst>
              <a:ext uri="{FF2B5EF4-FFF2-40B4-BE49-F238E27FC236}">
                <a16:creationId xmlns="" xmlns:a16="http://schemas.microsoft.com/office/drawing/2014/main" id="{A9576314-0E34-4D27-8739-0D82419AFE26}"/>
              </a:ext>
            </a:extLst>
          </p:cNvPr>
          <p:cNvSpPr>
            <a:spLocks noGrp="1"/>
          </p:cNvSpPr>
          <p:nvPr>
            <p:ph type="sldNum" sz="quarter" idx="4"/>
          </p:nvPr>
        </p:nvSpPr>
        <p:spPr>
          <a:xfrm>
            <a:off x="102572" y="4909135"/>
            <a:ext cx="251460" cy="219456"/>
          </a:xfrm>
          <a:prstGeom prst="rect">
            <a:avLst/>
          </a:prstGeom>
        </p:spPr>
        <p:txBody>
          <a:bodyPr vert="horz" lIns="91440" tIns="45720" rIns="91440" bIns="45720" rtlCol="0" anchor="ctr"/>
          <a:lstStyle>
            <a:lvl1pPr algn="ctr">
              <a:defRPr sz="358" b="0" i="0">
                <a:solidFill>
                  <a:schemeClr val="bg1"/>
                </a:solidFill>
                <a:latin typeface="EYInterstate" panose="02000503020000020004" pitchFamily="2" charset="0"/>
              </a:defRPr>
            </a:lvl1pPr>
          </a:lstStyle>
          <a:p>
            <a:fld id="{A7E7A1B2-BD93-D845-A9CE-0C97A179AB69}" type="slidenum">
              <a:rPr lang="en-US" smtClean="0"/>
              <a:pPr/>
              <a:t>‹N°›</a:t>
            </a:fld>
            <a:endParaRPr lang="en-US" dirty="0"/>
          </a:p>
        </p:txBody>
      </p:sp>
      <p:sp>
        <p:nvSpPr>
          <p:cNvPr id="5" name="Rectangle 4">
            <a:extLst>
              <a:ext uri="{FF2B5EF4-FFF2-40B4-BE49-F238E27FC236}">
                <a16:creationId xmlns="" xmlns:a16="http://schemas.microsoft.com/office/drawing/2014/main" id="{18D034BE-2C2B-4539-B486-3D607D7DC1FC}"/>
              </a:ext>
            </a:extLst>
          </p:cNvPr>
          <p:cNvSpPr/>
          <p:nvPr userDrawn="1"/>
        </p:nvSpPr>
        <p:spPr bwMode="auto">
          <a:xfrm>
            <a:off x="-85" y="4760929"/>
            <a:ext cx="9144000" cy="406374"/>
          </a:xfrm>
          <a:prstGeom prst="rect">
            <a:avLst/>
          </a:prstGeom>
          <a:solidFill>
            <a:schemeClr val="bg1"/>
          </a:solidFill>
          <a:ln>
            <a:noFill/>
          </a:ln>
          <a:effectLst/>
        </p:spPr>
        <p:txBody>
          <a:bodyPr vert="horz" wrap="square" lIns="70926" tIns="35463" rIns="70926" bIns="35463" numCol="1" rtlCol="0" anchor="t" anchorCtr="0" compatLnSpc="1">
            <a:prstTxWarp prst="textNoShape">
              <a:avLst/>
            </a:prstTxWarp>
          </a:bodyPr>
          <a:lstStyle/>
          <a:p>
            <a:pPr marL="0" marR="0" lvl="0" indent="0" algn="ctr" defTabSz="709336" rtl="0" eaLnBrk="0" fontAlgn="base" latinLnBrk="0" hangingPunct="0">
              <a:lnSpc>
                <a:spcPct val="100000"/>
              </a:lnSpc>
              <a:spcBef>
                <a:spcPct val="0"/>
              </a:spcBef>
              <a:spcAft>
                <a:spcPct val="0"/>
              </a:spcAft>
              <a:buClrTx/>
              <a:buSzTx/>
              <a:buFontTx/>
              <a:buNone/>
              <a:tabLst/>
              <a:defRPr/>
            </a:pPr>
            <a:endParaRPr kumimoji="0" lang="en-US" sz="952" b="0" i="0" u="none" strike="noStrike" kern="1200" cap="none" spc="0" normalizeH="0" baseline="0" noProof="0" dirty="0">
              <a:ln>
                <a:noFill/>
              </a:ln>
              <a:solidFill>
                <a:srgbClr val="0C419A"/>
              </a:solidFill>
              <a:effectLst/>
              <a:uLnTx/>
              <a:uFillTx/>
              <a:latin typeface="Arial" charset="0"/>
              <a:ea typeface="+mn-ea"/>
              <a:cs typeface="+mn-cs"/>
            </a:endParaRPr>
          </a:p>
        </p:txBody>
      </p:sp>
      <p:pic>
        <p:nvPicPr>
          <p:cNvPr id="6" name="Picture 10" descr="logo_Diaporama">
            <a:extLst>
              <a:ext uri="{FF2B5EF4-FFF2-40B4-BE49-F238E27FC236}">
                <a16:creationId xmlns="" xmlns:a16="http://schemas.microsoft.com/office/drawing/2014/main" id="{7458CF32-79CD-4F50-9146-BCA94E4E8CB3}"/>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13670"/>
          <a:stretch/>
        </p:blipFill>
        <p:spPr bwMode="auto">
          <a:xfrm>
            <a:off x="8291161" y="81061"/>
            <a:ext cx="755705" cy="3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1">
            <a:extLst>
              <a:ext uri="{FF2B5EF4-FFF2-40B4-BE49-F238E27FC236}">
                <a16:creationId xmlns="" xmlns:a16="http://schemas.microsoft.com/office/drawing/2014/main" id="{F272EFF2-0397-41B9-A3DD-ACFECE351BCE}"/>
              </a:ext>
            </a:extLst>
          </p:cNvPr>
          <p:cNvSpPr txBox="1">
            <a:spLocks/>
          </p:cNvSpPr>
          <p:nvPr userDrawn="1"/>
        </p:nvSpPr>
        <p:spPr>
          <a:xfrm>
            <a:off x="8930742" y="4971412"/>
            <a:ext cx="251460" cy="219456"/>
          </a:xfrm>
          <a:prstGeom prst="rect">
            <a:avLst/>
          </a:prstGeom>
        </p:spPr>
        <p:txBody>
          <a:bodyPr vert="horz" lIns="62188" tIns="31094" rIns="62188" bIns="31094" rtlCol="0" anchor="ctr"/>
          <a:lstStyle>
            <a:defPPr>
              <a:defRPr lang="fr-FR"/>
            </a:defPPr>
            <a:lvl1pPr algn="ctr" rtl="0" eaLnBrk="0" fontAlgn="base" hangingPunct="0">
              <a:spcBef>
                <a:spcPct val="0"/>
              </a:spcBef>
              <a:spcAft>
                <a:spcPct val="0"/>
              </a:spcAft>
              <a:defRPr sz="662" b="0" i="0" kern="1200">
                <a:solidFill>
                  <a:schemeClr val="bg1"/>
                </a:solidFill>
                <a:latin typeface="EYInterstate" panose="02000503020000020004" pitchFamily="2" charset="0"/>
                <a:ea typeface="+mn-ea"/>
                <a:cs typeface="+mn-cs"/>
              </a:defRPr>
            </a:lvl1pPr>
            <a:lvl2pPr marL="446088"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2pPr>
            <a:lvl3pPr marL="901700"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3pPr>
            <a:lvl4pPr marL="1358900"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4pPr>
            <a:lvl5pPr marL="1814513" indent="1588" algn="l" rtl="0" eaLnBrk="0" fontAlgn="base" hangingPunct="0">
              <a:spcBef>
                <a:spcPct val="0"/>
              </a:spcBef>
              <a:spcAft>
                <a:spcPct val="0"/>
              </a:spcAft>
              <a:defRPr sz="1400" kern="1200">
                <a:solidFill>
                  <a:srgbClr val="0C419A"/>
                </a:solidFill>
                <a:latin typeface="Arial" panose="020B0604020202020204" pitchFamily="34" charset="0"/>
                <a:ea typeface="+mn-ea"/>
                <a:cs typeface="+mn-cs"/>
              </a:defRPr>
            </a:lvl5pPr>
            <a:lvl6pPr marL="2286000" algn="l" defTabSz="914400" rtl="0" eaLnBrk="1" latinLnBrk="0" hangingPunct="1">
              <a:defRPr sz="1400" kern="1200">
                <a:solidFill>
                  <a:srgbClr val="0C419A"/>
                </a:solidFill>
                <a:latin typeface="Arial" panose="020B0604020202020204" pitchFamily="34" charset="0"/>
                <a:ea typeface="+mn-ea"/>
                <a:cs typeface="+mn-cs"/>
              </a:defRPr>
            </a:lvl6pPr>
            <a:lvl7pPr marL="2743200" algn="l" defTabSz="914400" rtl="0" eaLnBrk="1" latinLnBrk="0" hangingPunct="1">
              <a:defRPr sz="1400" kern="1200">
                <a:solidFill>
                  <a:srgbClr val="0C419A"/>
                </a:solidFill>
                <a:latin typeface="Arial" panose="020B0604020202020204" pitchFamily="34" charset="0"/>
                <a:ea typeface="+mn-ea"/>
                <a:cs typeface="+mn-cs"/>
              </a:defRPr>
            </a:lvl7pPr>
            <a:lvl8pPr marL="3200400" algn="l" defTabSz="914400" rtl="0" eaLnBrk="1" latinLnBrk="0" hangingPunct="1">
              <a:defRPr sz="1400" kern="1200">
                <a:solidFill>
                  <a:srgbClr val="0C419A"/>
                </a:solidFill>
                <a:latin typeface="Arial" panose="020B0604020202020204" pitchFamily="34" charset="0"/>
                <a:ea typeface="+mn-ea"/>
                <a:cs typeface="+mn-cs"/>
              </a:defRPr>
            </a:lvl8pPr>
            <a:lvl9pPr marL="3657600" algn="l" defTabSz="914400" rtl="0" eaLnBrk="1" latinLnBrk="0" hangingPunct="1">
              <a:defRPr sz="1400" kern="1200">
                <a:solidFill>
                  <a:srgbClr val="0C419A"/>
                </a:solidFill>
                <a:latin typeface="Arial" panose="020B0604020202020204" pitchFamily="34" charset="0"/>
                <a:ea typeface="+mn-ea"/>
                <a:cs typeface="+mn-cs"/>
              </a:defRPr>
            </a:lvl9pPr>
          </a:lstStyle>
          <a:p>
            <a:fld id="{A7E7A1B2-BD93-D845-A9CE-0C97A179AB69}" type="slidenum">
              <a:rPr lang="en-US" sz="714" smtClean="0">
                <a:solidFill>
                  <a:schemeClr val="tx1">
                    <a:lumMod val="65000"/>
                    <a:lumOff val="35000"/>
                  </a:schemeClr>
                </a:solidFill>
              </a:rPr>
              <a:pPr/>
              <a:t>‹N°›</a:t>
            </a:fld>
            <a:endParaRPr lang="en-US" sz="714" dirty="0">
              <a:solidFill>
                <a:schemeClr val="tx1">
                  <a:lumMod val="65000"/>
                  <a:lumOff val="35000"/>
                </a:schemeClr>
              </a:solidFill>
            </a:endParaRPr>
          </a:p>
        </p:txBody>
      </p:sp>
    </p:spTree>
    <p:extLst>
      <p:ext uri="{BB962C8B-B14F-4D97-AF65-F5344CB8AC3E}">
        <p14:creationId xmlns:p14="http://schemas.microsoft.com/office/powerpoint/2010/main" val="1078996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4FB35CE1-F767-4E26-867E-5DD5551475C4}"/>
              </a:ext>
            </a:extLst>
          </p:cNvPr>
          <p:cNvGraphicFramePr>
            <a:graphicFrameLocks noChangeAspect="1"/>
          </p:cNvGraphicFramePr>
          <p:nvPr userDrawn="1">
            <p:custDataLst>
              <p:tags r:id="rId2"/>
            </p:custDataLst>
          </p:nvPr>
        </p:nvGraphicFramePr>
        <p:xfrm>
          <a:off x="1082" y="1082"/>
          <a:ext cx="1079" cy="1079"/>
        </p:xfrm>
        <a:graphic>
          <a:graphicData uri="http://schemas.openxmlformats.org/presentationml/2006/ole">
            <mc:AlternateContent xmlns:mc="http://schemas.openxmlformats.org/markup-compatibility/2006">
              <mc:Choice xmlns:v="urn:schemas-microsoft-com:vml" Requires="v">
                <p:oleObj spid="_x0000_s6272"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 xmlns:a16="http://schemas.microsoft.com/office/drawing/2014/main" id="{4FB35CE1-F767-4E26-867E-5DD5551475C4}"/>
                          </a:ext>
                        </a:extLst>
                      </p:cNvPr>
                      <p:cNvPicPr/>
                      <p:nvPr/>
                    </p:nvPicPr>
                    <p:blipFill>
                      <a:blip r:embed="rId5"/>
                      <a:stretch>
                        <a:fillRect/>
                      </a:stretch>
                    </p:blipFill>
                    <p:spPr>
                      <a:xfrm>
                        <a:off x="1082" y="1082"/>
                        <a:ext cx="1079" cy="1079"/>
                      </a:xfrm>
                      <a:prstGeom prst="rect">
                        <a:avLst/>
                      </a:prstGeom>
                    </p:spPr>
                  </p:pic>
                </p:oleObj>
              </mc:Fallback>
            </mc:AlternateContent>
          </a:graphicData>
        </a:graphic>
      </p:graphicFrame>
      <p:sp>
        <p:nvSpPr>
          <p:cNvPr id="2" name="Rectangle 1"/>
          <p:cNvSpPr/>
          <p:nvPr userDrawn="1"/>
        </p:nvSpPr>
        <p:spPr bwMode="auto">
          <a:xfrm>
            <a:off x="999085" y="221061"/>
            <a:ext cx="2464079" cy="244863"/>
          </a:xfrm>
          <a:prstGeom prst="rect">
            <a:avLst/>
          </a:prstGeom>
          <a:solidFill>
            <a:srgbClr val="9ED3D7"/>
          </a:solidFill>
          <a:ln>
            <a:noFill/>
          </a:ln>
          <a:effectLst/>
        </p:spPr>
        <p:txBody>
          <a:bodyPr vert="horz" wrap="square" lIns="70923" tIns="35462" rIns="70923" bIns="35462" numCol="1" rtlCol="0" anchor="t" anchorCtr="0" compatLnSpc="1">
            <a:prstTxWarp prst="textNoShape">
              <a:avLst/>
            </a:prstTxWarp>
          </a:bodyPr>
          <a:lstStyle/>
          <a:p>
            <a:pPr marL="0" marR="0" indent="0" algn="ctr" defTabSz="709286" rtl="0" eaLnBrk="0" fontAlgn="base" latinLnBrk="0" hangingPunct="0">
              <a:lnSpc>
                <a:spcPct val="100000"/>
              </a:lnSpc>
              <a:spcBef>
                <a:spcPct val="0"/>
              </a:spcBef>
              <a:spcAft>
                <a:spcPct val="0"/>
              </a:spcAft>
              <a:buClrTx/>
              <a:buSzTx/>
              <a:buFontTx/>
              <a:buNone/>
              <a:tabLst/>
            </a:pPr>
            <a:endParaRPr kumimoji="0" lang="fr-FR" sz="952" b="0" i="0" u="none" strike="noStrike" cap="none" normalizeH="0" baseline="0">
              <a:ln>
                <a:noFill/>
              </a:ln>
              <a:solidFill>
                <a:srgbClr val="0C419A"/>
              </a:solidFill>
              <a:effectLst/>
              <a:latin typeface="Arial" charset="0"/>
            </a:endParaRPr>
          </a:p>
        </p:txBody>
      </p:sp>
    </p:spTree>
    <p:extLst>
      <p:ext uri="{BB962C8B-B14F-4D97-AF65-F5344CB8AC3E}">
        <p14:creationId xmlns:p14="http://schemas.microsoft.com/office/powerpoint/2010/main" val="328994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8" name="Image 7"/>
          <p:cNvPicPr/>
          <p:nvPr userDrawn="1"/>
        </p:nvPicPr>
        <p:blipFill>
          <a:blip r:embed="rId2">
            <a:extLst>
              <a:ext uri="{28A0092B-C50C-407E-A947-70E740481C1C}">
                <a14:useLocalDpi xmlns:a14="http://schemas.microsoft.com/office/drawing/2010/main" val="0"/>
              </a:ext>
            </a:extLst>
          </a:blip>
          <a:stretch>
            <a:fillRect/>
          </a:stretch>
        </p:blipFill>
        <p:spPr>
          <a:xfrm>
            <a:off x="360096" y="180000"/>
            <a:ext cx="4032448" cy="3247812"/>
          </a:xfrm>
          <a:prstGeom prst="rect">
            <a:avLst/>
          </a:prstGeom>
        </p:spPr>
      </p:pic>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Tree>
    <p:extLst>
      <p:ext uri="{BB962C8B-B14F-4D97-AF65-F5344CB8AC3E}">
        <p14:creationId xmlns:p14="http://schemas.microsoft.com/office/powerpoint/2010/main" val="2589667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p:nvPr userDrawn="1"/>
        </p:nvPicPr>
        <p:blipFill>
          <a:blip r:embed="rId2">
            <a:extLst>
              <a:ext uri="{28A0092B-C50C-407E-A947-70E740481C1C}">
                <a14:useLocalDpi xmlns:a14="http://schemas.microsoft.com/office/drawing/2010/main" val="0"/>
              </a:ext>
            </a:extLst>
          </a:blip>
          <a:stretch>
            <a:fillRect/>
          </a:stretch>
        </p:blipFill>
        <p:spPr>
          <a:xfrm>
            <a:off x="172912" y="209015"/>
            <a:ext cx="1878808" cy="1419662"/>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endParaRPr lang="fr-FR" cap="all" dirty="0"/>
          </a:p>
        </p:txBody>
      </p:sp>
      <p:sp>
        <p:nvSpPr>
          <p:cNvPr id="3" name="Espace réservé du pied de page 2"/>
          <p:cNvSpPr>
            <a:spLocks noGrp="1"/>
          </p:cNvSpPr>
          <p:nvPr>
            <p:ph type="ftr" sz="quarter" idx="11"/>
          </p:nvPr>
        </p:nvSpPr>
        <p:spPr bwMode="gray"/>
        <p:txBody>
          <a:bodyPr/>
          <a:lstStyle/>
          <a:p>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004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endParaRPr lang="fr-FR" cap="all" dirty="0"/>
          </a:p>
        </p:txBody>
      </p:sp>
      <p:sp>
        <p:nvSpPr>
          <p:cNvPr id="4" name="Espace réservé du pied de page 3"/>
          <p:cNvSpPr>
            <a:spLocks noGrp="1"/>
          </p:cNvSpPr>
          <p:nvPr>
            <p:ph type="ftr" sz="quarter" idx="11"/>
          </p:nvPr>
        </p:nvSpPr>
        <p:spPr bwMode="gray"/>
        <p:txBody>
          <a:body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41310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endParaRPr lang="fr-FR" cap="all" dirty="0"/>
          </a:p>
        </p:txBody>
      </p:sp>
      <p:sp>
        <p:nvSpPr>
          <p:cNvPr id="4" name="Espace réservé du pied de page 3"/>
          <p:cNvSpPr>
            <a:spLocks noGrp="1"/>
          </p:cNvSpPr>
          <p:nvPr>
            <p:ph type="ftr" sz="quarter" idx="11"/>
          </p:nvPr>
        </p:nvSpPr>
        <p:spPr bwMode="gray"/>
        <p:txBody>
          <a:body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2624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endParaRPr lang="fr-FR" cap="all" dirty="0"/>
          </a:p>
        </p:txBody>
      </p:sp>
      <p:sp>
        <p:nvSpPr>
          <p:cNvPr id="4" name="Espace réservé du pied de page 3"/>
          <p:cNvSpPr>
            <a:spLocks noGrp="1"/>
          </p:cNvSpPr>
          <p:nvPr>
            <p:ph type="ftr" sz="quarter" idx="11"/>
          </p:nvPr>
        </p:nvSpPr>
        <p:spPr bwMode="gray"/>
        <p:txBody>
          <a:body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4286554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380401" y="1641651"/>
            <a:ext cx="8383500" cy="3118500"/>
          </a:xfrm>
          <a:prstGeom prst="rect">
            <a:avLst/>
          </a:prstGeom>
          <a:solidFill>
            <a:schemeClr val="bg1">
              <a:lumMod val="95000"/>
            </a:schemeClr>
          </a:solidFill>
        </p:spPr>
        <p:txBody>
          <a:bodyPr anchor="ctr"/>
          <a:lstStyle>
            <a:lvl1pPr marL="0" indent="0" algn="ctr">
              <a:buNone/>
              <a:defRPr sz="1050" b="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402431" y="209550"/>
            <a:ext cx="3529013" cy="1266825"/>
          </a:xfrm>
          <a:prstGeom prst="rect">
            <a:avLst/>
          </a:prstGeom>
        </p:spPr>
      </p:pic>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380101" y="1641652"/>
            <a:ext cx="8394806" cy="3118499"/>
          </a:xfrm>
          <a:prstGeom prst="rect">
            <a:avLst/>
          </a:prstGeom>
          <a:noFill/>
        </p:spPr>
        <p:txBody>
          <a:bodyPr lIns="251999" tIns="270000" rIns="90000" bIns="46800" anchor="t">
            <a:normAutofit/>
          </a:bodyPr>
          <a:lstStyle>
            <a:lvl1pPr algn="l">
              <a:lnSpc>
                <a:spcPct val="120000"/>
              </a:lnSpc>
              <a:spcAft>
                <a:spcPts val="0"/>
              </a:spcAft>
              <a:defRPr sz="3075"/>
            </a:lvl1pPr>
          </a:lstStyle>
          <a:p>
            <a:r>
              <a:rPr lang="fr-FR" dirty="0"/>
              <a:t>CLIQUEZ POUR AJOUTER UN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7424615" y="4779000"/>
            <a:ext cx="1350000" cy="216000"/>
          </a:xfrm>
        </p:spPr>
        <p:txBody>
          <a:bodyPr/>
          <a:lstStyle/>
          <a:p>
            <a:fld id="{7A90C9BA-8212-E643-99E2-71E2B6F6098A}" type="datetime1">
              <a:rPr lang="fr-FR" smtClean="0"/>
              <a:t>10/11/2022</a:t>
            </a:fld>
            <a:endParaRPr lang="fr-FR" dirty="0"/>
          </a:p>
        </p:txBody>
      </p:sp>
      <p:sp>
        <p:nvSpPr>
          <p:cNvPr id="7" name="Espace réservé du texte 13"/>
          <p:cNvSpPr>
            <a:spLocks noGrp="1"/>
          </p:cNvSpPr>
          <p:nvPr>
            <p:ph type="body" sz="quarter" idx="12" hasCustomPrompt="1"/>
          </p:nvPr>
        </p:nvSpPr>
        <p:spPr>
          <a:xfrm>
            <a:off x="552389" y="3773491"/>
            <a:ext cx="8201416" cy="564356"/>
          </a:xfrm>
          <a:prstGeom prst="rect">
            <a:avLst/>
          </a:prstGeom>
        </p:spPr>
        <p:txBody>
          <a:bodyPr>
            <a:normAutofit/>
          </a:bodyPr>
          <a:lstStyle>
            <a:lvl1pPr>
              <a:lnSpc>
                <a:spcPct val="100000"/>
              </a:lnSpc>
              <a:spcAft>
                <a:spcPts val="0"/>
              </a:spcAft>
              <a:defRPr sz="165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3291840" y="4457676"/>
            <a:ext cx="5457181" cy="290171"/>
          </a:xfrm>
          <a:prstGeom prst="rect">
            <a:avLst/>
          </a:prstGeom>
        </p:spPr>
        <p:txBody>
          <a:bodyPr>
            <a:noAutofit/>
          </a:bodyPr>
          <a:lstStyle>
            <a:lvl1pPr marL="0" marR="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350" b="0" i="0">
                <a:solidFill>
                  <a:schemeClr val="bg1"/>
                </a:solidFill>
              </a:defRPr>
            </a:lvl1pPr>
          </a:lstStyle>
          <a:p>
            <a:pPr marL="0" marR="0" lvl="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10" name="Picture 6">
            <a:extLst>
              <a:ext uri="{FF2B5EF4-FFF2-40B4-BE49-F238E27FC236}">
                <a16:creationId xmlns="" xmlns:a16="http://schemas.microsoft.com/office/drawing/2014/main" id="{F29FD38D-2FA1-4F09-8AD1-8D7CF3ED08E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28472" y="4198340"/>
            <a:ext cx="951483" cy="59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41926"/>
      </p:ext>
    </p:extLst>
  </p:cSld>
  <p:clrMapOvr>
    <a:masterClrMapping/>
  </p:clrMapOvr>
  <p:extLst>
    <p:ext uri="{DCECCB84-F9BA-43D5-87BE-67443E8EF086}">
      <p15:sldGuideLst xmlns=""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402431" y="209550"/>
            <a:ext cx="3529013" cy="1266825"/>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4828032" y="1641651"/>
            <a:ext cx="3935869" cy="3118500"/>
          </a:xfrm>
          <a:prstGeom prst="rect">
            <a:avLst/>
          </a:prstGeom>
          <a:solidFill>
            <a:schemeClr val="bg1">
              <a:lumMod val="95000"/>
            </a:schemeClr>
          </a:solidFill>
        </p:spPr>
        <p:txBody>
          <a:bodyPr anchor="ctr"/>
          <a:lstStyle>
            <a:lvl1pPr marL="0" indent="0" algn="ctr">
              <a:buNone/>
              <a:defRPr sz="1050" b="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380101" y="1641652"/>
            <a:ext cx="4447931" cy="3118499"/>
          </a:xfrm>
          <a:prstGeom prst="rect">
            <a:avLst/>
          </a:prstGeom>
          <a:solidFill>
            <a:schemeClr val="tx1"/>
          </a:solidFill>
        </p:spPr>
        <p:txBody>
          <a:bodyPr lIns="251999" tIns="270000" rIns="90000" bIns="46800" anchor="t">
            <a:normAutofit/>
          </a:bodyPr>
          <a:lstStyle>
            <a:lvl1pPr algn="l">
              <a:lnSpc>
                <a:spcPct val="120000"/>
              </a:lnSpc>
              <a:spcAft>
                <a:spcPts val="0"/>
              </a:spcAft>
              <a:defRPr sz="3075"/>
            </a:lvl1pPr>
          </a:lstStyle>
          <a:p>
            <a:r>
              <a:rPr lang="fr-FR" dirty="0"/>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7425000" y="4779000"/>
            <a:ext cx="1350000" cy="216000"/>
          </a:xfrm>
        </p:spPr>
        <p:txBody>
          <a:bodyPr/>
          <a:lstStyle/>
          <a:p>
            <a:fld id="{B8C3EE7F-F74B-C644-8F10-503D241C2E0D}" type="datetime1">
              <a:rPr lang="fr-FR" smtClean="0"/>
              <a:t>10/11/2022</a:t>
            </a:fld>
            <a:endParaRPr lang="fr-FR" dirty="0"/>
          </a:p>
        </p:txBody>
      </p:sp>
      <p:sp>
        <p:nvSpPr>
          <p:cNvPr id="6" name="Espace réservé du texte 13"/>
          <p:cNvSpPr>
            <a:spLocks noGrp="1"/>
          </p:cNvSpPr>
          <p:nvPr>
            <p:ph type="body" sz="quarter" idx="12" hasCustomPrompt="1"/>
          </p:nvPr>
        </p:nvSpPr>
        <p:spPr>
          <a:xfrm>
            <a:off x="526094" y="3741841"/>
            <a:ext cx="4293296" cy="564356"/>
          </a:xfrm>
          <a:prstGeom prst="rect">
            <a:avLst/>
          </a:prstGeom>
        </p:spPr>
        <p:txBody>
          <a:bodyPr>
            <a:noAutofit/>
          </a:bodyPr>
          <a:lstStyle>
            <a:lvl1pPr>
              <a:lnSpc>
                <a:spcPct val="100000"/>
              </a:lnSpc>
              <a:spcAft>
                <a:spcPts val="0"/>
              </a:spcAft>
              <a:defRPr sz="165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3713872" y="4490485"/>
            <a:ext cx="5061035" cy="246810"/>
          </a:xfrm>
          <a:prstGeom prst="rect">
            <a:avLst/>
          </a:prstGeom>
        </p:spPr>
        <p:txBody>
          <a:bodyPr>
            <a:noAutofit/>
          </a:bodyPr>
          <a:lstStyle>
            <a:lvl1pPr algn="r">
              <a:lnSpc>
                <a:spcPct val="100000"/>
              </a:lnSpc>
              <a:spcAft>
                <a:spcPts val="0"/>
              </a:spcAft>
              <a:defRPr sz="1350" b="0" i="0">
                <a:solidFill>
                  <a:schemeClr val="bg1"/>
                </a:solidFill>
              </a:defRPr>
            </a:lvl1pPr>
          </a:lstStyle>
          <a:p>
            <a:pPr lvl="0"/>
            <a:r>
              <a:rPr lang="fr-FR" dirty="0"/>
              <a:t>Cliquez pour ajouter du texte (nom de l’entité émettrice)</a:t>
            </a:r>
          </a:p>
        </p:txBody>
      </p:sp>
      <p:pic>
        <p:nvPicPr>
          <p:cNvPr id="11" name="Picture 6">
            <a:extLst>
              <a:ext uri="{FF2B5EF4-FFF2-40B4-BE49-F238E27FC236}">
                <a16:creationId xmlns="" xmlns:a16="http://schemas.microsoft.com/office/drawing/2014/main" id="{66E2E0DF-17C4-4CDE-B40F-FCE3530A72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28472" y="4198340"/>
            <a:ext cx="951483" cy="59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048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402431" y="209550"/>
            <a:ext cx="3529013" cy="1266825"/>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380100" y="1641652"/>
            <a:ext cx="8383800" cy="3118499"/>
          </a:xfrm>
          <a:prstGeom prst="rect">
            <a:avLst/>
          </a:prstGeom>
          <a:solidFill>
            <a:schemeClr val="tx1"/>
          </a:solidFill>
        </p:spPr>
        <p:txBody>
          <a:bodyPr lIns="251999" tIns="270000" rIns="90000" bIns="46800" anchor="t">
            <a:normAutofit/>
          </a:bodyPr>
          <a:lstStyle>
            <a:lvl1pPr algn="l">
              <a:lnSpc>
                <a:spcPct val="120000"/>
              </a:lnSpc>
              <a:spcAft>
                <a:spcPts val="0"/>
              </a:spcAft>
              <a:defRPr sz="3075"/>
            </a:lvl1pPr>
          </a:lstStyle>
          <a:p>
            <a:r>
              <a:rPr lang="fr-FR" dirty="0"/>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7425000" y="4779000"/>
            <a:ext cx="1350000" cy="216000"/>
          </a:xfrm>
        </p:spPr>
        <p:txBody>
          <a:bodyPr/>
          <a:lstStyle/>
          <a:p>
            <a:fld id="{283CFBEF-98C3-6C4D-AECE-A89E43EA2455}" type="datetime1">
              <a:rPr lang="fr-FR" smtClean="0"/>
              <a:t>10/11/2022</a:t>
            </a:fld>
            <a:endParaRPr lang="fr-FR" dirty="0"/>
          </a:p>
        </p:txBody>
      </p:sp>
      <p:sp>
        <p:nvSpPr>
          <p:cNvPr id="8" name="Espace réservé du texte 13"/>
          <p:cNvSpPr>
            <a:spLocks noGrp="1"/>
          </p:cNvSpPr>
          <p:nvPr>
            <p:ph type="body" sz="quarter" idx="12" hasCustomPrompt="1"/>
          </p:nvPr>
        </p:nvSpPr>
        <p:spPr>
          <a:xfrm>
            <a:off x="526094" y="3625780"/>
            <a:ext cx="8201416" cy="564356"/>
          </a:xfrm>
          <a:prstGeom prst="rect">
            <a:avLst/>
          </a:prstGeom>
        </p:spPr>
        <p:txBody>
          <a:bodyPr>
            <a:normAutofit/>
          </a:bodyPr>
          <a:lstStyle>
            <a:lvl1pPr>
              <a:lnSpc>
                <a:spcPct val="100000"/>
              </a:lnSpc>
              <a:spcAft>
                <a:spcPts val="0"/>
              </a:spcAft>
              <a:defRPr sz="1650">
                <a:solidFill>
                  <a:schemeClr val="bg1"/>
                </a:solidFill>
              </a:defRPr>
            </a:lvl1pPr>
          </a:lstStyle>
          <a:p>
            <a:pPr lvl="0"/>
            <a:r>
              <a:rPr lang="fr-FR" dirty="0"/>
              <a:t>CLIQUEZ POUR AJOUTER UN SOUS-TITRE</a:t>
            </a:r>
          </a:p>
        </p:txBody>
      </p:sp>
      <p:pic>
        <p:nvPicPr>
          <p:cNvPr id="14" name="Picture 6">
            <a:extLst>
              <a:ext uri="{FF2B5EF4-FFF2-40B4-BE49-F238E27FC236}">
                <a16:creationId xmlns="" xmlns:a16="http://schemas.microsoft.com/office/drawing/2014/main" id="{8F5ACDA2-FC75-4399-A724-6214615D105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28472" y="4198340"/>
            <a:ext cx="951483" cy="59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89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68DC5-EDDF-4F7D-A021-CD73C2C07AD0}" type="slidenum">
              <a:rPr lang="fr-FR" smtClean="0"/>
              <a:t>‹N°›</a:t>
            </a:fld>
            <a:endParaRPr lang="fr-FR"/>
          </a:p>
        </p:txBody>
      </p:sp>
    </p:spTree>
    <p:extLst>
      <p:ext uri="{BB962C8B-B14F-4D97-AF65-F5344CB8AC3E}">
        <p14:creationId xmlns:p14="http://schemas.microsoft.com/office/powerpoint/2010/main" val="630875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 xmlns:a16="http://schemas.microsoft.com/office/drawing/2014/main" id="{CEA28011-C0C0-F648-8291-02F48A1D5717}"/>
              </a:ext>
            </a:extLst>
          </p:cNvPr>
          <p:cNvPicPr>
            <a:picLocks noChangeAspect="1"/>
          </p:cNvPicPr>
          <p:nvPr userDrawn="1"/>
        </p:nvPicPr>
        <p:blipFill>
          <a:blip r:embed="rId2"/>
          <a:stretch>
            <a:fillRect/>
          </a:stretch>
        </p:blipFill>
        <p:spPr>
          <a:xfrm>
            <a:off x="165564" y="-37071"/>
            <a:ext cx="5690954" cy="17280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380401" y="1641651"/>
            <a:ext cx="8383500" cy="3118500"/>
          </a:xfrm>
          <a:prstGeom prst="rect">
            <a:avLst/>
          </a:prstGeom>
          <a:solidFill>
            <a:schemeClr val="bg1">
              <a:lumMod val="95000"/>
            </a:schemeClr>
          </a:solidFill>
        </p:spPr>
        <p:txBody>
          <a:bodyPr anchor="ctr"/>
          <a:lstStyle>
            <a:lvl1pPr marL="0" indent="0" algn="ctr">
              <a:buNone/>
              <a:defRPr sz="1050" b="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fr-FR" dirty="0"/>
          </a:p>
        </p:txBody>
      </p:sp>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380101" y="1641652"/>
            <a:ext cx="5130000" cy="3118499"/>
          </a:xfrm>
          <a:prstGeom prst="rect">
            <a:avLst/>
          </a:prstGeom>
          <a:noFill/>
        </p:spPr>
        <p:txBody>
          <a:bodyPr lIns="251999" tIns="270000" rIns="90000" bIns="46800" anchor="t">
            <a:normAutofit/>
          </a:bodyPr>
          <a:lstStyle>
            <a:lvl1pPr algn="l">
              <a:lnSpc>
                <a:spcPct val="120000"/>
              </a:lnSpc>
              <a:spcAft>
                <a:spcPts val="0"/>
              </a:spcAft>
              <a:defRPr sz="3075"/>
            </a:lvl1pPr>
          </a:lstStyle>
          <a:p>
            <a:r>
              <a:rPr lang="fr-FR" dirty="0"/>
              <a:t>CLIQUEZ POUR AJOUTER UN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7424615" y="4779000"/>
            <a:ext cx="1350000" cy="216000"/>
          </a:xfrm>
        </p:spPr>
        <p:txBody>
          <a:bodyPr/>
          <a:lstStyle/>
          <a:p>
            <a:fld id="{7A90C9BA-8212-E643-99E2-71E2B6F6098A}" type="datetime1">
              <a:rPr lang="fr-FR" smtClean="0"/>
              <a:t>10/11/2022</a:t>
            </a:fld>
            <a:endParaRPr lang="fr-FR" dirty="0"/>
          </a:p>
        </p:txBody>
      </p:sp>
      <p:sp>
        <p:nvSpPr>
          <p:cNvPr id="7" name="Espace réservé du texte 13"/>
          <p:cNvSpPr>
            <a:spLocks noGrp="1"/>
          </p:cNvSpPr>
          <p:nvPr>
            <p:ph type="body" sz="quarter" idx="12" hasCustomPrompt="1"/>
          </p:nvPr>
        </p:nvSpPr>
        <p:spPr>
          <a:xfrm>
            <a:off x="526094" y="3625780"/>
            <a:ext cx="8201416" cy="564356"/>
          </a:xfrm>
          <a:prstGeom prst="rect">
            <a:avLst/>
          </a:prstGeom>
        </p:spPr>
        <p:txBody>
          <a:bodyPr>
            <a:normAutofit/>
          </a:bodyPr>
          <a:lstStyle>
            <a:lvl1pPr>
              <a:lnSpc>
                <a:spcPct val="100000"/>
              </a:lnSpc>
              <a:spcAft>
                <a:spcPts val="0"/>
              </a:spcAft>
              <a:defRPr sz="165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471792" y="4499880"/>
            <a:ext cx="4266678" cy="243197"/>
          </a:xfrm>
          <a:prstGeom prst="rect">
            <a:avLst/>
          </a:prstGeom>
        </p:spPr>
        <p:txBody>
          <a:bodyPr>
            <a:noAutofit/>
          </a:bodyPr>
          <a:lstStyle>
            <a:lvl1pPr algn="r">
              <a:lnSpc>
                <a:spcPct val="100000"/>
              </a:lnSpc>
              <a:spcAft>
                <a:spcPts val="0"/>
              </a:spcAft>
              <a:defRPr sz="1350" b="0" i="0">
                <a:solidFill>
                  <a:schemeClr val="bg1"/>
                </a:solidFill>
              </a:defRPr>
            </a:lvl1pPr>
          </a:lstStyle>
          <a:p>
            <a:pPr lvl="0"/>
            <a:r>
              <a:rPr lang="fr-FR" dirty="0"/>
              <a:t>Cliquez pour ajouter du texte</a:t>
            </a:r>
          </a:p>
        </p:txBody>
      </p:sp>
      <p:pic>
        <p:nvPicPr>
          <p:cNvPr id="11" name="Picture 6">
            <a:extLst>
              <a:ext uri="{FF2B5EF4-FFF2-40B4-BE49-F238E27FC236}">
                <a16:creationId xmlns="" xmlns:a16="http://schemas.microsoft.com/office/drawing/2014/main" id="{749F3865-CE2C-4278-853A-F3A4D527709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28472" y="4198340"/>
            <a:ext cx="951483" cy="59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417103"/>
      </p:ext>
    </p:extLst>
  </p:cSld>
  <p:clrMapOvr>
    <a:masterClrMapping/>
  </p:clrMapOvr>
  <p:extLst>
    <p:ext uri="{DCECCB84-F9BA-43D5-87BE-67443E8EF086}">
      <p15:sldGuideLst xmlns=""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4828032" y="1641651"/>
            <a:ext cx="3935869" cy="3118500"/>
          </a:xfrm>
          <a:prstGeom prst="rect">
            <a:avLst/>
          </a:prstGeom>
          <a:solidFill>
            <a:schemeClr val="bg1">
              <a:lumMod val="95000"/>
            </a:schemeClr>
          </a:solidFill>
        </p:spPr>
        <p:txBody>
          <a:bodyPr anchor="ctr"/>
          <a:lstStyle>
            <a:lvl1pPr marL="0" indent="0" algn="ctr">
              <a:buNone/>
              <a:defRPr sz="1050" b="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380101" y="1641652"/>
            <a:ext cx="4447931" cy="3118499"/>
          </a:xfrm>
          <a:prstGeom prst="rect">
            <a:avLst/>
          </a:prstGeom>
          <a:solidFill>
            <a:srgbClr val="2A9CA9"/>
          </a:solidFill>
        </p:spPr>
        <p:txBody>
          <a:bodyPr lIns="251999" tIns="270000" rIns="90000" bIns="46800" anchor="t">
            <a:normAutofit/>
          </a:bodyPr>
          <a:lstStyle>
            <a:lvl1pPr algn="l">
              <a:lnSpc>
                <a:spcPct val="120000"/>
              </a:lnSpc>
              <a:spcAft>
                <a:spcPts val="0"/>
              </a:spcAft>
              <a:defRPr sz="3075"/>
            </a:lvl1pPr>
          </a:lstStyle>
          <a:p>
            <a:r>
              <a:rPr lang="fr-FR" dirty="0"/>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7425000" y="4779000"/>
            <a:ext cx="1350000" cy="216000"/>
          </a:xfrm>
        </p:spPr>
        <p:txBody>
          <a:bodyPr/>
          <a:lstStyle/>
          <a:p>
            <a:fld id="{B8C3EE7F-F74B-C644-8F10-503D241C2E0D}" type="datetime1">
              <a:rPr lang="fr-FR" smtClean="0"/>
              <a:t>10/11/2022</a:t>
            </a:fld>
            <a:endParaRPr lang="fr-FR" dirty="0"/>
          </a:p>
        </p:txBody>
      </p:sp>
      <p:sp>
        <p:nvSpPr>
          <p:cNvPr id="6" name="Espace réservé du texte 13"/>
          <p:cNvSpPr>
            <a:spLocks noGrp="1"/>
          </p:cNvSpPr>
          <p:nvPr>
            <p:ph type="body" sz="quarter" idx="12" hasCustomPrompt="1"/>
          </p:nvPr>
        </p:nvSpPr>
        <p:spPr>
          <a:xfrm>
            <a:off x="526094" y="3625780"/>
            <a:ext cx="4293296" cy="564356"/>
          </a:xfrm>
          <a:prstGeom prst="rect">
            <a:avLst/>
          </a:prstGeom>
        </p:spPr>
        <p:txBody>
          <a:bodyPr>
            <a:noAutofit/>
          </a:bodyPr>
          <a:lstStyle>
            <a:lvl1pPr>
              <a:lnSpc>
                <a:spcPct val="100000"/>
              </a:lnSpc>
              <a:spcAft>
                <a:spcPts val="0"/>
              </a:spcAft>
              <a:defRPr sz="165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63671" y="4501036"/>
            <a:ext cx="4266678" cy="243197"/>
          </a:xfrm>
          <a:prstGeom prst="rect">
            <a:avLst/>
          </a:prstGeom>
        </p:spPr>
        <p:txBody>
          <a:bodyPr/>
          <a:lstStyle>
            <a:lvl1pPr marL="0" marR="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200" i="0">
                <a:solidFill>
                  <a:schemeClr val="bg1"/>
                </a:solidFill>
              </a:defRPr>
            </a:lvl1pPr>
          </a:lstStyle>
          <a:p>
            <a:pPr marL="0" marR="0" lvl="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 xmlns:a16="http://schemas.microsoft.com/office/drawing/2014/main" id="{B016652D-7AC7-B847-9586-4DBCD1C31C08}"/>
              </a:ext>
            </a:extLst>
          </p:cNvPr>
          <p:cNvPicPr>
            <a:picLocks noChangeAspect="1"/>
          </p:cNvPicPr>
          <p:nvPr userDrawn="1"/>
        </p:nvPicPr>
        <p:blipFill>
          <a:blip r:embed="rId2"/>
          <a:stretch>
            <a:fillRect/>
          </a:stretch>
        </p:blipFill>
        <p:spPr>
          <a:xfrm>
            <a:off x="165564" y="-37071"/>
            <a:ext cx="5690954" cy="1728000"/>
          </a:xfrm>
          <a:prstGeom prst="rect">
            <a:avLst/>
          </a:prstGeom>
        </p:spPr>
      </p:pic>
      <p:pic>
        <p:nvPicPr>
          <p:cNvPr id="12" name="Picture 6">
            <a:extLst>
              <a:ext uri="{FF2B5EF4-FFF2-40B4-BE49-F238E27FC236}">
                <a16:creationId xmlns="" xmlns:a16="http://schemas.microsoft.com/office/drawing/2014/main" id="{92C81616-22AB-44FD-AB43-9ECBC4BA342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28472" y="4198340"/>
            <a:ext cx="951483" cy="59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4636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380100" y="1641652"/>
            <a:ext cx="8383800" cy="3118499"/>
          </a:xfrm>
          <a:prstGeom prst="rect">
            <a:avLst/>
          </a:prstGeom>
          <a:solidFill>
            <a:srgbClr val="2A9CA9"/>
          </a:solidFill>
        </p:spPr>
        <p:txBody>
          <a:bodyPr lIns="251999" tIns="270000" rIns="90000" bIns="46800" anchor="t">
            <a:normAutofit/>
          </a:bodyPr>
          <a:lstStyle>
            <a:lvl1pPr algn="l">
              <a:lnSpc>
                <a:spcPct val="120000"/>
              </a:lnSpc>
              <a:spcAft>
                <a:spcPts val="0"/>
              </a:spcAft>
              <a:defRPr sz="3075"/>
            </a:lvl1pPr>
          </a:lstStyle>
          <a:p>
            <a:r>
              <a:rPr lang="fr-FR" dirty="0"/>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7425000" y="4779000"/>
            <a:ext cx="1350000" cy="216000"/>
          </a:xfrm>
        </p:spPr>
        <p:txBody>
          <a:bodyPr/>
          <a:lstStyle/>
          <a:p>
            <a:fld id="{283CFBEF-98C3-6C4D-AECE-A89E43EA2455}" type="datetime1">
              <a:rPr lang="fr-FR" smtClean="0"/>
              <a:t>10/11/2022</a:t>
            </a:fld>
            <a:endParaRPr lang="fr-FR" dirty="0"/>
          </a:p>
        </p:txBody>
      </p:sp>
      <p:sp>
        <p:nvSpPr>
          <p:cNvPr id="8" name="Espace réservé du texte 13"/>
          <p:cNvSpPr>
            <a:spLocks noGrp="1"/>
          </p:cNvSpPr>
          <p:nvPr>
            <p:ph type="body" sz="quarter" idx="12" hasCustomPrompt="1"/>
          </p:nvPr>
        </p:nvSpPr>
        <p:spPr>
          <a:xfrm>
            <a:off x="526094" y="3625780"/>
            <a:ext cx="8201416" cy="564356"/>
          </a:xfrm>
          <a:prstGeom prst="rect">
            <a:avLst/>
          </a:prstGeom>
        </p:spPr>
        <p:txBody>
          <a:bodyPr>
            <a:normAutofit/>
          </a:bodyPr>
          <a:lstStyle>
            <a:lvl1pPr>
              <a:lnSpc>
                <a:spcPct val="100000"/>
              </a:lnSpc>
              <a:spcAft>
                <a:spcPts val="0"/>
              </a:spcAft>
              <a:defRPr sz="165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471792" y="4510431"/>
            <a:ext cx="4266678" cy="243197"/>
          </a:xfrm>
          <a:prstGeom prst="rect">
            <a:avLst/>
          </a:prstGeom>
        </p:spPr>
        <p:txBody>
          <a:bodyPr/>
          <a:lstStyle>
            <a:lvl1pPr marL="0" marR="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200" b="0" i="0">
                <a:solidFill>
                  <a:schemeClr val="bg1"/>
                </a:solidFill>
              </a:defRPr>
            </a:lvl1pPr>
          </a:lstStyle>
          <a:p>
            <a:pPr marL="0" marR="0" lvl="0" indent="0" algn="r" defTabSz="6858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 xmlns:a16="http://schemas.microsoft.com/office/drawing/2014/main" id="{C669554B-24A3-6E4A-BF99-164EAC008630}"/>
              </a:ext>
            </a:extLst>
          </p:cNvPr>
          <p:cNvPicPr>
            <a:picLocks noChangeAspect="1"/>
          </p:cNvPicPr>
          <p:nvPr userDrawn="1"/>
        </p:nvPicPr>
        <p:blipFill>
          <a:blip r:embed="rId2"/>
          <a:stretch>
            <a:fillRect/>
          </a:stretch>
        </p:blipFill>
        <p:spPr>
          <a:xfrm>
            <a:off x="165564" y="-37071"/>
            <a:ext cx="5690954" cy="1728000"/>
          </a:xfrm>
          <a:prstGeom prst="rect">
            <a:avLst/>
          </a:prstGeom>
        </p:spPr>
      </p:pic>
    </p:spTree>
    <p:extLst>
      <p:ext uri="{BB962C8B-B14F-4D97-AF65-F5344CB8AC3E}">
        <p14:creationId xmlns:p14="http://schemas.microsoft.com/office/powerpoint/2010/main" val="2602601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376947" y="362177"/>
            <a:ext cx="8390107" cy="4055207"/>
          </a:xfrm>
          <a:prstGeom prst="rect">
            <a:avLst/>
          </a:prstGeom>
          <a:solidFill>
            <a:schemeClr val="tx1"/>
          </a:solidFill>
        </p:spPr>
        <p:txBody>
          <a:bodyPr lIns="396000" tIns="180000">
            <a:normAutofit/>
          </a:bodyPr>
          <a:lstStyle>
            <a:lvl1pPr algn="l">
              <a:defRPr sz="1875"/>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2399060" y="951529"/>
            <a:ext cx="810000" cy="414549"/>
          </a:xfrm>
          <a:prstGeom prst="rect">
            <a:avLst/>
          </a:prstGeom>
        </p:spPr>
        <p:txBody>
          <a:bodyPr anchor="t">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2396492"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239906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2396492"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2399060" y="2457670"/>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2396492"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2399060" y="3236705"/>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2396492" y="3652273"/>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566577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5663201"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5665770" y="169404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5663201"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5665770" y="2457670"/>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5663201"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2362925"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2362925"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2362925"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2362925" y="3436316"/>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5634377"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5634377"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5634377"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40964890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376947" y="372728"/>
            <a:ext cx="8390107" cy="4055207"/>
          </a:xfrm>
          <a:prstGeom prst="rect">
            <a:avLst/>
          </a:prstGeom>
          <a:solidFill>
            <a:srgbClr val="2A9CA9"/>
          </a:solidFill>
        </p:spPr>
        <p:txBody>
          <a:bodyPr lIns="396000" tIns="180000">
            <a:normAutofit/>
          </a:bodyPr>
          <a:lstStyle>
            <a:lvl1pPr algn="l">
              <a:defRPr sz="1875"/>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239906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2396492"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239906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2396492"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239906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2396492"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2399060" y="3236705"/>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2396492" y="3652273"/>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566577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5663201"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566577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5663201"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566577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5663201"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2362925"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2362925"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2362925"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2362925" y="3436316"/>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5634377"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5634377"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5634377"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18882460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376947" y="372728"/>
            <a:ext cx="8390107" cy="4055207"/>
          </a:xfrm>
          <a:prstGeom prst="rect">
            <a:avLst/>
          </a:prstGeom>
          <a:solidFill>
            <a:srgbClr val="E87C54"/>
          </a:solidFill>
        </p:spPr>
        <p:txBody>
          <a:bodyPr lIns="396000" tIns="180000">
            <a:normAutofit/>
          </a:bodyPr>
          <a:lstStyle>
            <a:lvl1pPr algn="l">
              <a:defRPr sz="1875"/>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239906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2396492"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239906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2396492"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239906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2396492"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2399060" y="3236705"/>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2396492" y="3652273"/>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566577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5663201"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566577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5663201"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566577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5663201"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2362925"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2362925"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2362925"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2362925" y="3436316"/>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5634377"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5634377"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5634377"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17313735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376947" y="372728"/>
            <a:ext cx="8390107" cy="4055207"/>
          </a:xfrm>
          <a:prstGeom prst="rect">
            <a:avLst/>
          </a:prstGeom>
          <a:solidFill>
            <a:srgbClr val="E73083"/>
          </a:solidFill>
        </p:spPr>
        <p:txBody>
          <a:bodyPr lIns="396000" tIns="180000">
            <a:normAutofit/>
          </a:bodyPr>
          <a:lstStyle>
            <a:lvl1pPr algn="l">
              <a:defRPr sz="1875"/>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239906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2396492"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239906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2396492"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239906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2396492"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2399060" y="3236705"/>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2396492" y="3652273"/>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5665770" y="940978"/>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5663201" y="1356545"/>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5665770" y="1704599"/>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5663201" y="2120167"/>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5665770" y="2468221"/>
            <a:ext cx="810000" cy="414549"/>
          </a:xfrm>
          <a:prstGeom prst="rect">
            <a:avLst/>
          </a:prstGeom>
        </p:spPr>
        <p:txBody>
          <a:bodyPr anchor="t"/>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5663201" y="2883788"/>
            <a:ext cx="2700000" cy="270000"/>
          </a:xfrm>
          <a:prstGeom prst="rect">
            <a:avLst/>
          </a:prstGeom>
        </p:spPr>
        <p:txBody>
          <a:bodyPr anchor="t"/>
          <a:lstStyle>
            <a:lvl1pPr marL="0" indent="0">
              <a:spcAft>
                <a:spcPts val="0"/>
              </a:spcAft>
              <a:buNone/>
              <a:defRPr sz="12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2362925"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2362925"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2362925"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2362925" y="3436316"/>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5634377" y="1141397"/>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5634377" y="1904210"/>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5634377" y="2667831"/>
            <a:ext cx="16200" cy="4779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151439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153920" y="1275129"/>
            <a:ext cx="2160000" cy="974909"/>
          </a:xfrm>
          <a:prstGeom prst="rect">
            <a:avLst/>
          </a:prstGeom>
        </p:spPr>
        <p:txBody>
          <a:bodyPr anchor="t"/>
          <a:lstStyle>
            <a:lvl1pPr marL="0" indent="0">
              <a:buNone/>
              <a:defRPr sz="6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010971" y="1712896"/>
            <a:ext cx="21600" cy="18171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5007015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rgbClr val="2A9CA9"/>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153920" y="1275129"/>
            <a:ext cx="2160000" cy="974909"/>
          </a:xfrm>
          <a:prstGeom prst="rect">
            <a:avLst/>
          </a:prstGeom>
        </p:spPr>
        <p:txBody>
          <a:bodyPr anchor="t"/>
          <a:lstStyle>
            <a:lvl1pPr marL="0" indent="0">
              <a:buNone/>
              <a:defRPr sz="6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010971" y="1712896"/>
            <a:ext cx="21600" cy="18171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3541882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rgbClr val="E87C5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153920" y="1275129"/>
            <a:ext cx="2160000" cy="974909"/>
          </a:xfrm>
          <a:prstGeom prst="rect">
            <a:avLst/>
          </a:prstGeom>
        </p:spPr>
        <p:txBody>
          <a:bodyPr anchor="t"/>
          <a:lstStyle>
            <a:lvl1pPr marL="0" indent="0">
              <a:buNone/>
              <a:defRPr sz="6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010971" y="1712896"/>
            <a:ext cx="21600" cy="18171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82602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268DC5-EDDF-4F7D-A021-CD73C2C07AD0}" type="slidenum">
              <a:rPr lang="fr-FR" smtClean="0"/>
              <a:t>‹N°›</a:t>
            </a:fld>
            <a:endParaRPr lang="fr-FR"/>
          </a:p>
        </p:txBody>
      </p:sp>
    </p:spTree>
    <p:extLst>
      <p:ext uri="{BB962C8B-B14F-4D97-AF65-F5344CB8AC3E}">
        <p14:creationId xmlns:p14="http://schemas.microsoft.com/office/powerpoint/2010/main" val="1582811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rgbClr val="E73083"/>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153920" y="1275129"/>
            <a:ext cx="2160000" cy="974909"/>
          </a:xfrm>
          <a:prstGeom prst="rect">
            <a:avLst/>
          </a:prstGeom>
        </p:spPr>
        <p:txBody>
          <a:bodyPr anchor="t"/>
          <a:lstStyle>
            <a:lvl1pPr marL="0" indent="0">
              <a:buNone/>
              <a:defRPr sz="6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010971" y="1712896"/>
            <a:ext cx="21600" cy="1817100"/>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4109508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indent="0">
              <a:lnSpc>
                <a:spcPct val="120000"/>
              </a:lnSpc>
              <a:buNone/>
              <a:defRPr sz="285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TITRE DE LA SOUS-PARTIE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032571" y="2226212"/>
            <a:ext cx="34289" cy="1303784"/>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22314679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rgbClr val="2A9CA9"/>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marR="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sz="285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032571" y="2226212"/>
            <a:ext cx="34289" cy="1303784"/>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31033147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rgbClr val="E87C5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marR="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sz="285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032571" y="2226212"/>
            <a:ext cx="34289" cy="1303784"/>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9353546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rgbClr val="E73083"/>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153919" y="2250037"/>
            <a:ext cx="5670000" cy="1269000"/>
          </a:xfrm>
          <a:prstGeom prst="rect">
            <a:avLst/>
          </a:prstGeom>
        </p:spPr>
        <p:txBody>
          <a:bodyPr anchor="t"/>
          <a:lstStyle>
            <a:lvl1pPr marL="0" marR="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sz="285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20000"/>
              </a:lnSpc>
              <a:spcBef>
                <a:spcPts val="0"/>
              </a:spcBef>
              <a:spcAft>
                <a:spcPts val="45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032571" y="2226212"/>
            <a:ext cx="34289" cy="1303784"/>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Tree>
    <p:extLst>
      <p:ext uri="{BB962C8B-B14F-4D97-AF65-F5344CB8AC3E}">
        <p14:creationId xmlns:p14="http://schemas.microsoft.com/office/powerpoint/2010/main" val="41295725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BCF3B943-80A1-4E09-AFBA-4C7EDC0AD2BD}"/>
              </a:ext>
            </a:extLst>
          </p:cNvPr>
          <p:cNvSpPr>
            <a:spLocks noGrp="1"/>
          </p:cNvSpPr>
          <p:nvPr>
            <p:ph type="body" sz="quarter" idx="16"/>
          </p:nvPr>
        </p:nvSpPr>
        <p:spPr>
          <a:xfrm>
            <a:off x="954821" y="1565673"/>
            <a:ext cx="7816514" cy="28253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693481761"/>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2B4DC679-F54F-4846-9912-E80DB1F86B4D}"/>
              </a:ext>
            </a:extLst>
          </p:cNvPr>
          <p:cNvSpPr>
            <a:spLocks noGrp="1"/>
          </p:cNvSpPr>
          <p:nvPr>
            <p:ph type="body" sz="quarter" idx="16"/>
          </p:nvPr>
        </p:nvSpPr>
        <p:spPr>
          <a:xfrm>
            <a:off x="954821" y="1565673"/>
            <a:ext cx="7816514" cy="28253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rgbClr val="2A9CA9"/>
          </a:solidFill>
        </p:spPr>
        <p:txBody>
          <a:bodyPr/>
          <a:lstStyle/>
          <a:p>
            <a:r>
              <a:rPr lang="fr-FR" dirty="0"/>
              <a:t>Cliquez pour ajouter un titre</a:t>
            </a:r>
          </a:p>
        </p:txBody>
      </p:sp>
    </p:spTree>
    <p:extLst>
      <p:ext uri="{BB962C8B-B14F-4D97-AF65-F5344CB8AC3E}">
        <p14:creationId xmlns:p14="http://schemas.microsoft.com/office/powerpoint/2010/main" val="664488544"/>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98C1329A-664A-4E28-B644-3636A328F32F}"/>
              </a:ext>
            </a:extLst>
          </p:cNvPr>
          <p:cNvSpPr>
            <a:spLocks noGrp="1"/>
          </p:cNvSpPr>
          <p:nvPr>
            <p:ph type="body" sz="quarter" idx="16"/>
          </p:nvPr>
        </p:nvSpPr>
        <p:spPr>
          <a:xfrm>
            <a:off x="954821" y="1565673"/>
            <a:ext cx="7816514" cy="28253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rgbClr val="E87C54"/>
          </a:solidFill>
        </p:spPr>
        <p:txBody>
          <a:bodyPr/>
          <a:lstStyle/>
          <a:p>
            <a:r>
              <a:rPr lang="fr-FR" dirty="0"/>
              <a:t>Cliquez pour ajouter un titre</a:t>
            </a:r>
          </a:p>
        </p:txBody>
      </p:sp>
    </p:spTree>
    <p:extLst>
      <p:ext uri="{BB962C8B-B14F-4D97-AF65-F5344CB8AC3E}">
        <p14:creationId xmlns:p14="http://schemas.microsoft.com/office/powerpoint/2010/main" val="3185461884"/>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6D3E7924-C220-48DB-B1CD-419E69887507}"/>
              </a:ext>
            </a:extLst>
          </p:cNvPr>
          <p:cNvSpPr>
            <a:spLocks noGrp="1"/>
          </p:cNvSpPr>
          <p:nvPr>
            <p:ph type="body" sz="quarter" idx="16"/>
          </p:nvPr>
        </p:nvSpPr>
        <p:spPr>
          <a:xfrm>
            <a:off x="954821" y="1565673"/>
            <a:ext cx="7816514" cy="28253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rgbClr val="E73083"/>
          </a:solidFill>
        </p:spPr>
        <p:txBody>
          <a:bodyPr/>
          <a:lstStyle/>
          <a:p>
            <a:r>
              <a:rPr lang="fr-FR" dirty="0"/>
              <a:t>Cliquez pour ajouter un titre</a:t>
            </a:r>
          </a:p>
        </p:txBody>
      </p:sp>
    </p:spTree>
    <p:extLst>
      <p:ext uri="{BB962C8B-B14F-4D97-AF65-F5344CB8AC3E}">
        <p14:creationId xmlns:p14="http://schemas.microsoft.com/office/powerpoint/2010/main" val="3913152641"/>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64C7CDFE-DF95-4CA3-98A5-7BD20AEBF1AF}"/>
              </a:ext>
            </a:extLst>
          </p:cNvPr>
          <p:cNvSpPr>
            <a:spLocks noGrp="1"/>
          </p:cNvSpPr>
          <p:nvPr>
            <p:ph type="body" sz="quarter" idx="18"/>
          </p:nvPr>
        </p:nvSpPr>
        <p:spPr>
          <a:xfrm>
            <a:off x="373996" y="1565672"/>
            <a:ext cx="3915000" cy="2862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376898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1268DC5-EDDF-4F7D-A021-CD73C2C07AD0}" type="slidenum">
              <a:rPr lang="fr-FR" smtClean="0"/>
              <a:t>‹N°›</a:t>
            </a:fld>
            <a:endParaRPr lang="fr-FR"/>
          </a:p>
        </p:txBody>
      </p:sp>
    </p:spTree>
    <p:extLst>
      <p:ext uri="{BB962C8B-B14F-4D97-AF65-F5344CB8AC3E}">
        <p14:creationId xmlns:p14="http://schemas.microsoft.com/office/powerpoint/2010/main" val="2973043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30FA6ADF-24F5-4136-844C-F6784D4250A1}"/>
              </a:ext>
            </a:extLst>
          </p:cNvPr>
          <p:cNvSpPr>
            <a:spLocks noGrp="1"/>
          </p:cNvSpPr>
          <p:nvPr>
            <p:ph type="body" sz="quarter" idx="18"/>
          </p:nvPr>
        </p:nvSpPr>
        <p:spPr>
          <a:xfrm>
            <a:off x="373996" y="1565672"/>
            <a:ext cx="3915000" cy="2862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20301501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6ADE6774-34F3-49AC-A02F-D0366059DC4D}"/>
              </a:ext>
            </a:extLst>
          </p:cNvPr>
          <p:cNvSpPr>
            <a:spLocks noGrp="1"/>
          </p:cNvSpPr>
          <p:nvPr>
            <p:ph type="body" sz="quarter" idx="18"/>
          </p:nvPr>
        </p:nvSpPr>
        <p:spPr>
          <a:xfrm>
            <a:off x="373996" y="1565672"/>
            <a:ext cx="3915000" cy="2862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31897570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D662AE38-9407-4D2E-9CC9-7BB7DE459250}"/>
              </a:ext>
            </a:extLst>
          </p:cNvPr>
          <p:cNvSpPr>
            <a:spLocks noGrp="1"/>
          </p:cNvSpPr>
          <p:nvPr>
            <p:ph type="body" sz="quarter" idx="18"/>
          </p:nvPr>
        </p:nvSpPr>
        <p:spPr>
          <a:xfrm>
            <a:off x="373996" y="1565672"/>
            <a:ext cx="3915000" cy="2862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37203375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572495" y="1207196"/>
            <a:ext cx="41969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4C16A07E-A0DC-4D23-A540-5B576EF46D13}"/>
              </a:ext>
            </a:extLst>
          </p:cNvPr>
          <p:cNvSpPr>
            <a:spLocks noGrp="1"/>
          </p:cNvSpPr>
          <p:nvPr>
            <p:ph type="body" sz="quarter" idx="18" hasCustomPrompt="1"/>
          </p:nvPr>
        </p:nvSpPr>
        <p:spPr>
          <a:xfrm>
            <a:off x="373996" y="1565672"/>
            <a:ext cx="3915000" cy="2862263"/>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032164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373995" y="1207196"/>
            <a:ext cx="83954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270567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373995" y="1207196"/>
            <a:ext cx="83954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912368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373995" y="1207196"/>
            <a:ext cx="83954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8901424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373995" y="1207196"/>
            <a:ext cx="8395454" cy="3220739"/>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5044406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 xmlns:a16="http://schemas.microsoft.com/office/drawing/2014/main" id="{761F1608-1EEB-E647-B6C1-A92DFDEACC8B}"/>
              </a:ext>
            </a:extLst>
          </p:cNvPr>
          <p:cNvSpPr>
            <a:spLocks noGrp="1"/>
          </p:cNvSpPr>
          <p:nvPr>
            <p:ph type="body" sz="quarter" idx="13" hasCustomPrompt="1"/>
          </p:nvPr>
        </p:nvSpPr>
        <p:spPr>
          <a:xfrm>
            <a:off x="373995" y="3666326"/>
            <a:ext cx="2645430" cy="686601"/>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 xmlns:a16="http://schemas.microsoft.com/office/drawing/2014/main" id="{12396C78-3A19-AA4A-BA82-771000D34AB6}"/>
              </a:ext>
            </a:extLst>
          </p:cNvPr>
          <p:cNvSpPr>
            <a:spLocks noGrp="1"/>
          </p:cNvSpPr>
          <p:nvPr>
            <p:ph type="body" sz="quarter" idx="19" hasCustomPrompt="1"/>
          </p:nvPr>
        </p:nvSpPr>
        <p:spPr>
          <a:xfrm>
            <a:off x="3249780" y="3666324"/>
            <a:ext cx="2645430" cy="686602"/>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 xmlns:a16="http://schemas.microsoft.com/office/drawing/2014/main" id="{EC2BF74E-545A-A440-902F-FA50E56110EE}"/>
              </a:ext>
            </a:extLst>
          </p:cNvPr>
          <p:cNvSpPr>
            <a:spLocks noGrp="1"/>
          </p:cNvSpPr>
          <p:nvPr>
            <p:ph type="body" sz="quarter" idx="20" hasCustomPrompt="1"/>
          </p:nvPr>
        </p:nvSpPr>
        <p:spPr>
          <a:xfrm>
            <a:off x="6125565" y="3666323"/>
            <a:ext cx="2645430" cy="686603"/>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hasCustomPrompt="1"/>
          </p:nvPr>
        </p:nvSpPr>
        <p:spPr>
          <a:xfrm>
            <a:off x="37385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hasCustomPrompt="1"/>
          </p:nvPr>
        </p:nvSpPr>
        <p:spPr>
          <a:xfrm>
            <a:off x="3249641"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hasCustomPrompt="1"/>
          </p:nvPr>
        </p:nvSpPr>
        <p:spPr>
          <a:xfrm>
            <a:off x="612542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20078843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37385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3249641"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612542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 xmlns:a16="http://schemas.microsoft.com/office/drawing/2014/main" id="{F2F5452A-EA35-364C-871A-EF7CC620C4BD}"/>
              </a:ext>
            </a:extLst>
          </p:cNvPr>
          <p:cNvSpPr>
            <a:spLocks noGrp="1"/>
          </p:cNvSpPr>
          <p:nvPr>
            <p:ph type="body" sz="quarter" idx="13" hasCustomPrompt="1"/>
          </p:nvPr>
        </p:nvSpPr>
        <p:spPr>
          <a:xfrm>
            <a:off x="373995" y="3666326"/>
            <a:ext cx="2645430" cy="686601"/>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826E2E5D-419D-F744-910A-52FB82C616E2}"/>
              </a:ext>
            </a:extLst>
          </p:cNvPr>
          <p:cNvSpPr>
            <a:spLocks noGrp="1"/>
          </p:cNvSpPr>
          <p:nvPr>
            <p:ph type="body" sz="quarter" idx="19" hasCustomPrompt="1"/>
          </p:nvPr>
        </p:nvSpPr>
        <p:spPr>
          <a:xfrm>
            <a:off x="3249780" y="3666324"/>
            <a:ext cx="2645430" cy="686602"/>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822EADD7-9147-EC4B-B04B-311375EF40B2}"/>
              </a:ext>
            </a:extLst>
          </p:cNvPr>
          <p:cNvSpPr>
            <a:spLocks noGrp="1"/>
          </p:cNvSpPr>
          <p:nvPr>
            <p:ph type="body" sz="quarter" idx="20" hasCustomPrompt="1"/>
          </p:nvPr>
        </p:nvSpPr>
        <p:spPr>
          <a:xfrm>
            <a:off x="6125565" y="3666323"/>
            <a:ext cx="2645430" cy="686603"/>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88876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1268DC5-EDDF-4F7D-A021-CD73C2C07AD0}" type="slidenum">
              <a:rPr lang="fr-FR" smtClean="0"/>
              <a:t>‹N°›</a:t>
            </a:fld>
            <a:endParaRPr lang="fr-FR"/>
          </a:p>
        </p:txBody>
      </p:sp>
    </p:spTree>
    <p:extLst>
      <p:ext uri="{BB962C8B-B14F-4D97-AF65-F5344CB8AC3E}">
        <p14:creationId xmlns:p14="http://schemas.microsoft.com/office/powerpoint/2010/main" val="10866653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37385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3249641"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612542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 xmlns:a16="http://schemas.microsoft.com/office/drawing/2014/main" id="{21928D4E-4DC9-7743-8E29-22CA76F8BA77}"/>
              </a:ext>
            </a:extLst>
          </p:cNvPr>
          <p:cNvSpPr>
            <a:spLocks noGrp="1"/>
          </p:cNvSpPr>
          <p:nvPr>
            <p:ph type="body" sz="quarter" idx="13" hasCustomPrompt="1"/>
          </p:nvPr>
        </p:nvSpPr>
        <p:spPr>
          <a:xfrm>
            <a:off x="373995" y="3666326"/>
            <a:ext cx="2645430" cy="686601"/>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55C896D7-F7BF-3B45-9D73-EEF39DDECBA1}"/>
              </a:ext>
            </a:extLst>
          </p:cNvPr>
          <p:cNvSpPr>
            <a:spLocks noGrp="1"/>
          </p:cNvSpPr>
          <p:nvPr>
            <p:ph type="body" sz="quarter" idx="19" hasCustomPrompt="1"/>
          </p:nvPr>
        </p:nvSpPr>
        <p:spPr>
          <a:xfrm>
            <a:off x="3249780" y="3666324"/>
            <a:ext cx="2645430" cy="686602"/>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971C6247-F563-9D41-B02F-4C097708A157}"/>
              </a:ext>
            </a:extLst>
          </p:cNvPr>
          <p:cNvSpPr>
            <a:spLocks noGrp="1"/>
          </p:cNvSpPr>
          <p:nvPr>
            <p:ph type="body" sz="quarter" idx="20" hasCustomPrompt="1"/>
          </p:nvPr>
        </p:nvSpPr>
        <p:spPr>
          <a:xfrm>
            <a:off x="6125565" y="3666323"/>
            <a:ext cx="2645430" cy="686603"/>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753796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37385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3249641"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6125427" y="1368028"/>
            <a:ext cx="2645569" cy="213717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 xmlns:a16="http://schemas.microsoft.com/office/drawing/2014/main" id="{2F079DAE-8087-FE48-B24F-3114264C0990}"/>
              </a:ext>
            </a:extLst>
          </p:cNvPr>
          <p:cNvSpPr>
            <a:spLocks noGrp="1"/>
          </p:cNvSpPr>
          <p:nvPr>
            <p:ph type="body" sz="quarter" idx="13" hasCustomPrompt="1"/>
          </p:nvPr>
        </p:nvSpPr>
        <p:spPr>
          <a:xfrm>
            <a:off x="373995" y="3666326"/>
            <a:ext cx="2645430" cy="686601"/>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F615992A-2E96-9841-A17D-A1581687B4AC}"/>
              </a:ext>
            </a:extLst>
          </p:cNvPr>
          <p:cNvSpPr>
            <a:spLocks noGrp="1"/>
          </p:cNvSpPr>
          <p:nvPr>
            <p:ph type="body" sz="quarter" idx="19" hasCustomPrompt="1"/>
          </p:nvPr>
        </p:nvSpPr>
        <p:spPr>
          <a:xfrm>
            <a:off x="3249780" y="3666324"/>
            <a:ext cx="2645430" cy="686602"/>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2B4AA268-8909-0A46-B5FD-C7B5494FB6FF}"/>
              </a:ext>
            </a:extLst>
          </p:cNvPr>
          <p:cNvSpPr>
            <a:spLocks noGrp="1"/>
          </p:cNvSpPr>
          <p:nvPr>
            <p:ph type="body" sz="quarter" idx="20" hasCustomPrompt="1"/>
          </p:nvPr>
        </p:nvSpPr>
        <p:spPr>
          <a:xfrm>
            <a:off x="6125565" y="3666323"/>
            <a:ext cx="2645430" cy="686603"/>
          </a:xfrm>
          <a:prstGeom prst="rect">
            <a:avLst/>
          </a:prstGeom>
        </p:spPr>
        <p:txBody>
          <a:bodyPr/>
          <a:lstStyle>
            <a:lvl1pPr>
              <a:lnSpc>
                <a:spcPct val="100000"/>
              </a:lnSpc>
              <a:spcAft>
                <a:spcPts val="375"/>
              </a:spcAft>
              <a:defRPr sz="105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3887558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378000" y="372600"/>
            <a:ext cx="8388900" cy="4055335"/>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 xmlns:a16="http://schemas.microsoft.com/office/drawing/2014/main" id="{C0D333F6-48EC-8A4C-A930-531E2DE5E3C0}"/>
              </a:ext>
            </a:extLst>
          </p:cNvPr>
          <p:cNvSpPr>
            <a:spLocks noGrp="1"/>
          </p:cNvSpPr>
          <p:nvPr>
            <p:ph type="body" sz="quarter" idx="28" hasCustomPrompt="1"/>
          </p:nvPr>
        </p:nvSpPr>
        <p:spPr>
          <a:xfrm>
            <a:off x="695476" y="1078396"/>
            <a:ext cx="37949" cy="1007579"/>
          </a:xfrm>
          <a:prstGeom prst="rect">
            <a:avLst/>
          </a:prstGeom>
          <a:solidFill>
            <a:schemeClr val="bg1"/>
          </a:solidFill>
          <a:ln>
            <a:noFill/>
          </a:ln>
        </p:spPr>
        <p:txBody>
          <a:bodyPr lIns="0" tIns="0" rIns="0" bIns="0"/>
          <a:lstStyle>
            <a:lvl1pPr marL="0" indent="0">
              <a:buNone/>
              <a:defRPr sz="375"/>
            </a:lvl1pPr>
          </a:lstStyle>
          <a:p>
            <a:pPr lvl="0"/>
            <a:r>
              <a:rPr lang="fr-FR" dirty="0"/>
              <a:t> </a:t>
            </a:r>
          </a:p>
        </p:txBody>
      </p:sp>
      <p:sp>
        <p:nvSpPr>
          <p:cNvPr id="9" name="Espace réservé du texte 2">
            <a:extLst>
              <a:ext uri="{FF2B5EF4-FFF2-40B4-BE49-F238E27FC236}">
                <a16:creationId xmlns="" xmlns:a16="http://schemas.microsoft.com/office/drawing/2014/main" id="{9F24CBFD-D250-A846-8089-C12AD963658D}"/>
              </a:ext>
            </a:extLst>
          </p:cNvPr>
          <p:cNvSpPr>
            <a:spLocks noGrp="1"/>
          </p:cNvSpPr>
          <p:nvPr>
            <p:ph type="body" sz="quarter" idx="35" hasCustomPrompt="1"/>
          </p:nvPr>
        </p:nvSpPr>
        <p:spPr>
          <a:xfrm>
            <a:off x="837010" y="1078707"/>
            <a:ext cx="5367338" cy="1007269"/>
          </a:xfrm>
          <a:prstGeom prst="rect">
            <a:avLst/>
          </a:prstGeom>
        </p:spPr>
        <p:txBody>
          <a:bodyPr/>
          <a:lstStyle>
            <a:lvl1pPr>
              <a:defRPr sz="27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 xmlns:a16="http://schemas.microsoft.com/office/drawing/2014/main" id="{0053A370-BCB9-F741-B757-FB3ED04A0B72}"/>
              </a:ext>
            </a:extLst>
          </p:cNvPr>
          <p:cNvSpPr>
            <a:spLocks noGrp="1"/>
          </p:cNvSpPr>
          <p:nvPr>
            <p:ph type="body" sz="quarter" idx="36" hasCustomPrompt="1"/>
          </p:nvPr>
        </p:nvSpPr>
        <p:spPr>
          <a:xfrm>
            <a:off x="837010" y="2810468"/>
            <a:ext cx="2249090" cy="1228725"/>
          </a:xfrm>
          <a:prstGeom prst="rect">
            <a:avLst/>
          </a:prstGeom>
        </p:spPr>
        <p:txBody>
          <a:bodyPr/>
          <a:lstStyle>
            <a:lvl1pPr>
              <a:lnSpc>
                <a:spcPct val="100000"/>
              </a:lnSpc>
              <a:spcAft>
                <a:spcPts val="375"/>
              </a:spcAft>
              <a:defRPr sz="105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 xmlns:a16="http://schemas.microsoft.com/office/drawing/2014/main" id="{DDEF4A67-CF56-D046-AA7C-7AF35FFB01E6}"/>
              </a:ext>
            </a:extLst>
          </p:cNvPr>
          <p:cNvSpPr>
            <a:spLocks noGrp="1"/>
          </p:cNvSpPr>
          <p:nvPr>
            <p:ph type="body" sz="quarter" idx="37" hasCustomPrompt="1"/>
          </p:nvPr>
        </p:nvSpPr>
        <p:spPr>
          <a:xfrm>
            <a:off x="3294256" y="2809877"/>
            <a:ext cx="2249090" cy="1228725"/>
          </a:xfrm>
          <a:prstGeom prst="rect">
            <a:avLst/>
          </a:prstGeom>
        </p:spPr>
        <p:txBody>
          <a:bodyPr/>
          <a:lstStyle>
            <a:lvl1pPr>
              <a:lnSpc>
                <a:spcPct val="100000"/>
              </a:lnSpc>
              <a:spcAft>
                <a:spcPts val="375"/>
              </a:spcAft>
              <a:defRPr sz="105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 xmlns:a16="http://schemas.microsoft.com/office/drawing/2014/main" id="{E702EB90-1B53-5B40-B4D8-18EFA767867C}"/>
              </a:ext>
            </a:extLst>
          </p:cNvPr>
          <p:cNvSpPr>
            <a:spLocks noGrp="1"/>
          </p:cNvSpPr>
          <p:nvPr>
            <p:ph type="body" sz="quarter" idx="38" hasCustomPrompt="1"/>
          </p:nvPr>
        </p:nvSpPr>
        <p:spPr>
          <a:xfrm>
            <a:off x="5751502" y="2809877"/>
            <a:ext cx="2249090" cy="1228725"/>
          </a:xfrm>
          <a:prstGeom prst="rect">
            <a:avLst/>
          </a:prstGeom>
        </p:spPr>
        <p:txBody>
          <a:bodyPr/>
          <a:lstStyle>
            <a:lvl1pPr>
              <a:lnSpc>
                <a:spcPct val="100000"/>
              </a:lnSpc>
              <a:spcAft>
                <a:spcPts val="375"/>
              </a:spcAft>
              <a:defRPr sz="105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245138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1268DC5-EDDF-4F7D-A021-CD73C2C07AD0}" type="slidenum">
              <a:rPr lang="fr-FR" smtClean="0"/>
              <a:t>‹N°›</a:t>
            </a:fld>
            <a:endParaRPr lang="fr-FR"/>
          </a:p>
        </p:txBody>
      </p:sp>
    </p:spTree>
    <p:extLst>
      <p:ext uri="{BB962C8B-B14F-4D97-AF65-F5344CB8AC3E}">
        <p14:creationId xmlns:p14="http://schemas.microsoft.com/office/powerpoint/2010/main" val="4032794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5.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oleObject" Target="../embeddings/oleObject1.bin"/><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ags" Target="../tags/tag1.xml"/><Relationship Id="rId5" Type="http://schemas.openxmlformats.org/officeDocument/2006/relationships/slideLayout" Target="../slideLayouts/slideLayout38.xml"/><Relationship Id="rId15" Type="http://schemas.openxmlformats.org/officeDocument/2006/relationships/image" Target="../media/image17.png"/><Relationship Id="rId10" Type="http://schemas.openxmlformats.org/officeDocument/2006/relationships/vmlDrawing" Target="../drawings/vmlDrawing1.vml"/><Relationship Id="rId4" Type="http://schemas.openxmlformats.org/officeDocument/2006/relationships/slideLayout" Target="../slideLayouts/slideLayout37.xml"/><Relationship Id="rId9" Type="http://schemas.openxmlformats.org/officeDocument/2006/relationships/theme" Target="../theme/theme5.xml"/><Relationship Id="rId14" Type="http://schemas.openxmlformats.org/officeDocument/2006/relationships/image" Target="../media/image16.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21.emf"/><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6.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image" Target="../media/image22.png"/><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theme" Target="../theme/theme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827584" y="843558"/>
            <a:ext cx="8064896" cy="37444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800"/>
              </a:spcBef>
              <a:spcAft>
                <a:spcPts val="0"/>
              </a:spcAft>
              <a:buClr>
                <a:schemeClr val="dk2"/>
              </a:buClr>
              <a:buSzPts val="2400"/>
              <a:buFont typeface="Noto Sans Symbols"/>
              <a:buNone/>
              <a:defRPr sz="2400" b="1" i="0" u="none" strike="noStrike" cap="none">
                <a:solidFill>
                  <a:schemeClr val="dk2"/>
                </a:solidFill>
                <a:latin typeface="Arial"/>
                <a:ea typeface="Arial"/>
                <a:cs typeface="Arial"/>
                <a:sym typeface="Arial"/>
              </a:defRPr>
            </a:lvl1pPr>
            <a:lvl2pPr marL="914400" marR="0" lvl="1" indent="-342900" algn="l" rtl="0">
              <a:lnSpc>
                <a:spcPct val="100000"/>
              </a:lnSpc>
              <a:spcBef>
                <a:spcPts val="900"/>
              </a:spcBef>
              <a:spcAft>
                <a:spcPts val="0"/>
              </a:spcAft>
              <a:buClr>
                <a:srgbClr val="006AB2"/>
              </a:buClr>
              <a:buSzPts val="1800"/>
              <a:buFont typeface="Noto Sans Symbols"/>
              <a:buChar char="►"/>
              <a:defRPr sz="1800" b="1" i="0" u="none" strike="noStrike" cap="none">
                <a:solidFill>
                  <a:schemeClr val="dk2"/>
                </a:solidFill>
                <a:latin typeface="Arial"/>
                <a:ea typeface="Arial"/>
                <a:cs typeface="Arial"/>
                <a:sym typeface="Arial"/>
              </a:defRPr>
            </a:lvl2pPr>
            <a:lvl3pPr marL="1371600" marR="0" lvl="2" indent="-330200" algn="l" rtl="0">
              <a:lnSpc>
                <a:spcPct val="100000"/>
              </a:lnSpc>
              <a:spcBef>
                <a:spcPts val="400"/>
              </a:spcBef>
              <a:spcAft>
                <a:spcPts val="0"/>
              </a:spcAft>
              <a:buClr>
                <a:srgbClr val="575757"/>
              </a:buClr>
              <a:buSzPts val="1600"/>
              <a:buFont typeface="Arimo"/>
              <a:buChar char="&lt;"/>
              <a:defRPr sz="1600" b="0" i="0" u="none" strike="noStrike" cap="none">
                <a:solidFill>
                  <a:srgbClr val="575757"/>
                </a:solidFill>
                <a:latin typeface="Arial"/>
                <a:ea typeface="Arial"/>
                <a:cs typeface="Arial"/>
                <a:sym typeface="Arial"/>
              </a:defRPr>
            </a:lvl3pPr>
            <a:lvl4pPr marL="1828800" marR="0" lvl="3" indent="-360680" algn="l" rtl="0">
              <a:lnSpc>
                <a:spcPct val="100000"/>
              </a:lnSpc>
              <a:spcBef>
                <a:spcPts val="400"/>
              </a:spcBef>
              <a:spcAft>
                <a:spcPts val="0"/>
              </a:spcAft>
              <a:buClr>
                <a:srgbClr val="575757"/>
              </a:buClr>
              <a:buSzPts val="2080"/>
              <a:buFont typeface="Arial"/>
              <a:buChar char="•"/>
              <a:defRPr sz="1600" b="0" i="0" u="none" strike="noStrike" cap="none">
                <a:solidFill>
                  <a:srgbClr val="575757"/>
                </a:solidFill>
                <a:latin typeface="Arial"/>
                <a:ea typeface="Arial"/>
                <a:cs typeface="Arial"/>
                <a:sym typeface="Arial"/>
              </a:defRPr>
            </a:lvl4pPr>
            <a:lvl5pPr marL="2286000" marR="0" lvl="4" indent="-326389" algn="l" rtl="0">
              <a:lnSpc>
                <a:spcPct val="100000"/>
              </a:lnSpc>
              <a:spcBef>
                <a:spcPts val="200"/>
              </a:spcBef>
              <a:spcAft>
                <a:spcPts val="0"/>
              </a:spcAft>
              <a:buClr>
                <a:srgbClr val="575757"/>
              </a:buClr>
              <a:buSzPts val="1540"/>
              <a:buFont typeface="Arial"/>
              <a:buChar char="•"/>
              <a:defRPr sz="1400" b="0" i="0" u="none" strike="noStrike" cap="none">
                <a:solidFill>
                  <a:srgbClr val="575757"/>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1" name="Google Shape;11;p1"/>
          <p:cNvSpPr txBox="1">
            <a:spLocks noGrp="1"/>
          </p:cNvSpPr>
          <p:nvPr>
            <p:ph type="sldNum" idx="12"/>
          </p:nvPr>
        </p:nvSpPr>
        <p:spPr>
          <a:xfrm>
            <a:off x="8847688" y="4981180"/>
            <a:ext cx="287338" cy="154771"/>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None/>
              <a:defRPr sz="800" b="0" i="1" u="none" strike="noStrike" cap="none">
                <a:solidFill>
                  <a:srgbClr val="575757"/>
                </a:solidFill>
                <a:latin typeface="Arial"/>
                <a:ea typeface="Arial"/>
                <a:cs typeface="Arial"/>
                <a:sym typeface="Arial"/>
              </a:defRPr>
            </a:lvl1pPr>
            <a:lvl2pPr marL="0" marR="0" lvl="1" indent="0" algn="ctr" rtl="0">
              <a:spcBef>
                <a:spcPts val="0"/>
              </a:spcBef>
              <a:spcAft>
                <a:spcPts val="0"/>
              </a:spcAft>
              <a:buNone/>
              <a:defRPr sz="800" b="0" i="1" u="none" strike="noStrike" cap="none">
                <a:solidFill>
                  <a:srgbClr val="575757"/>
                </a:solidFill>
                <a:latin typeface="Arial"/>
                <a:ea typeface="Arial"/>
                <a:cs typeface="Arial"/>
                <a:sym typeface="Arial"/>
              </a:defRPr>
            </a:lvl2pPr>
            <a:lvl3pPr marL="0" marR="0" lvl="2" indent="0" algn="ctr" rtl="0">
              <a:spcBef>
                <a:spcPts val="0"/>
              </a:spcBef>
              <a:spcAft>
                <a:spcPts val="0"/>
              </a:spcAft>
              <a:buNone/>
              <a:defRPr sz="800" b="0" i="1" u="none" strike="noStrike" cap="none">
                <a:solidFill>
                  <a:srgbClr val="575757"/>
                </a:solidFill>
                <a:latin typeface="Arial"/>
                <a:ea typeface="Arial"/>
                <a:cs typeface="Arial"/>
                <a:sym typeface="Arial"/>
              </a:defRPr>
            </a:lvl3pPr>
            <a:lvl4pPr marL="0" marR="0" lvl="3" indent="0" algn="ctr" rtl="0">
              <a:spcBef>
                <a:spcPts val="0"/>
              </a:spcBef>
              <a:spcAft>
                <a:spcPts val="0"/>
              </a:spcAft>
              <a:buNone/>
              <a:defRPr sz="800" b="0" i="1" u="none" strike="noStrike" cap="none">
                <a:solidFill>
                  <a:srgbClr val="575757"/>
                </a:solidFill>
                <a:latin typeface="Arial"/>
                <a:ea typeface="Arial"/>
                <a:cs typeface="Arial"/>
                <a:sym typeface="Arial"/>
              </a:defRPr>
            </a:lvl4pPr>
            <a:lvl5pPr marL="0" marR="0" lvl="4" indent="0" algn="ctr" rtl="0">
              <a:spcBef>
                <a:spcPts val="0"/>
              </a:spcBef>
              <a:spcAft>
                <a:spcPts val="0"/>
              </a:spcAft>
              <a:buNone/>
              <a:defRPr sz="800" b="0" i="1" u="none" strike="noStrike" cap="none">
                <a:solidFill>
                  <a:srgbClr val="575757"/>
                </a:solidFill>
                <a:latin typeface="Arial"/>
                <a:ea typeface="Arial"/>
                <a:cs typeface="Arial"/>
                <a:sym typeface="Arial"/>
              </a:defRPr>
            </a:lvl5pPr>
            <a:lvl6pPr marL="0" marR="0" lvl="5" indent="0" algn="ctr" rtl="0">
              <a:spcBef>
                <a:spcPts val="0"/>
              </a:spcBef>
              <a:spcAft>
                <a:spcPts val="0"/>
              </a:spcAft>
              <a:buNone/>
              <a:defRPr sz="800" b="0" i="1" u="none" strike="noStrike" cap="none">
                <a:solidFill>
                  <a:srgbClr val="575757"/>
                </a:solidFill>
                <a:latin typeface="Arial"/>
                <a:ea typeface="Arial"/>
                <a:cs typeface="Arial"/>
                <a:sym typeface="Arial"/>
              </a:defRPr>
            </a:lvl6pPr>
            <a:lvl7pPr marL="0" marR="0" lvl="6" indent="0" algn="ctr" rtl="0">
              <a:spcBef>
                <a:spcPts val="0"/>
              </a:spcBef>
              <a:spcAft>
                <a:spcPts val="0"/>
              </a:spcAft>
              <a:buNone/>
              <a:defRPr sz="800" b="0" i="1" u="none" strike="noStrike" cap="none">
                <a:solidFill>
                  <a:srgbClr val="575757"/>
                </a:solidFill>
                <a:latin typeface="Arial"/>
                <a:ea typeface="Arial"/>
                <a:cs typeface="Arial"/>
                <a:sym typeface="Arial"/>
              </a:defRPr>
            </a:lvl7pPr>
            <a:lvl8pPr marL="0" marR="0" lvl="7" indent="0" algn="ctr" rtl="0">
              <a:spcBef>
                <a:spcPts val="0"/>
              </a:spcBef>
              <a:spcAft>
                <a:spcPts val="0"/>
              </a:spcAft>
              <a:buNone/>
              <a:defRPr sz="800" b="0" i="1" u="none" strike="noStrike" cap="none">
                <a:solidFill>
                  <a:srgbClr val="575757"/>
                </a:solidFill>
                <a:latin typeface="Arial"/>
                <a:ea typeface="Arial"/>
                <a:cs typeface="Arial"/>
                <a:sym typeface="Arial"/>
              </a:defRPr>
            </a:lvl8pPr>
            <a:lvl9pPr marL="0" marR="0" lvl="8" indent="0" algn="ctr" rtl="0">
              <a:spcBef>
                <a:spcPts val="0"/>
              </a:spcBef>
              <a:spcAft>
                <a:spcPts val="0"/>
              </a:spcAft>
              <a:buNone/>
              <a:defRPr sz="800" b="0" i="1" u="none" strike="noStrike" cap="none">
                <a:solidFill>
                  <a:srgbClr val="57575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
        <p:nvSpPr>
          <p:cNvPr id="13" name="Google Shape;13;p1"/>
          <p:cNvSpPr txBox="1">
            <a:spLocks noGrp="1"/>
          </p:cNvSpPr>
          <p:nvPr>
            <p:ph type="title"/>
          </p:nvPr>
        </p:nvSpPr>
        <p:spPr>
          <a:xfrm>
            <a:off x="827584" y="87474"/>
            <a:ext cx="8064092" cy="540006"/>
          </a:xfrm>
          <a:prstGeom prst="rect">
            <a:avLst/>
          </a:prstGeom>
          <a:noFill/>
          <a:ln>
            <a:noFill/>
          </a:ln>
        </p:spPr>
        <p:txBody>
          <a:bodyPr spcFirstLastPara="1" wrap="square" lIns="0" tIns="0" rIns="0" bIns="0" anchor="b" anchorCtr="0">
            <a:noAutofit/>
          </a:bodyPr>
          <a:lstStyle>
            <a:lvl1pPr marR="0" lvl="0" algn="l" rtl="0">
              <a:lnSpc>
                <a:spcPct val="110000"/>
              </a:lnSpc>
              <a:spcBef>
                <a:spcPts val="0"/>
              </a:spcBef>
              <a:spcAft>
                <a:spcPts val="0"/>
              </a:spcAft>
              <a:buClr>
                <a:srgbClr val="006AB2"/>
              </a:buClr>
              <a:buSzPts val="2000"/>
              <a:buFont typeface="Arial"/>
              <a:buNone/>
              <a:defRPr sz="2000" b="1" i="0" u="none" strike="noStrike" cap="none">
                <a:solidFill>
                  <a:srgbClr val="006AB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cxnSp>
        <p:nvCxnSpPr>
          <p:cNvPr id="14" name="Google Shape;14;p1"/>
          <p:cNvCxnSpPr/>
          <p:nvPr/>
        </p:nvCxnSpPr>
        <p:spPr>
          <a:xfrm>
            <a:off x="146140" y="699542"/>
            <a:ext cx="8853302" cy="0"/>
          </a:xfrm>
          <a:prstGeom prst="straightConnector1">
            <a:avLst/>
          </a:prstGeom>
          <a:noFill/>
          <a:ln w="9525" cap="flat" cmpd="sng">
            <a:solidFill>
              <a:srgbClr val="575757"/>
            </a:solidFill>
            <a:prstDash val="solid"/>
            <a:round/>
            <a:headEnd type="none" w="sm" len="sm"/>
            <a:tailEnd type="none" w="sm" len="sm"/>
          </a:ln>
        </p:spPr>
      </p:cxnSp>
      <p:cxnSp>
        <p:nvCxnSpPr>
          <p:cNvPr id="15" name="Google Shape;15;p1"/>
          <p:cNvCxnSpPr/>
          <p:nvPr/>
        </p:nvCxnSpPr>
        <p:spPr>
          <a:xfrm>
            <a:off x="146140" y="699542"/>
            <a:ext cx="8853302" cy="0"/>
          </a:xfrm>
          <a:prstGeom prst="straightConnector1">
            <a:avLst/>
          </a:prstGeom>
          <a:noFill/>
          <a:ln w="9525" cap="flat" cmpd="sng">
            <a:solidFill>
              <a:srgbClr val="A5A5A5"/>
            </a:solidFill>
            <a:prstDash val="solid"/>
            <a:round/>
            <a:headEnd type="none" w="sm" len="sm"/>
            <a:tailEnd type="none" w="sm" len="sm"/>
          </a:ln>
        </p:spPr>
      </p:cxnSp>
      <p:pic>
        <p:nvPicPr>
          <p:cNvPr id="16" name="Google Shape;16;p1"/>
          <p:cNvPicPr preferRelativeResize="0"/>
          <p:nvPr/>
        </p:nvPicPr>
        <p:blipFill rotWithShape="1">
          <a:blip r:embed="rId4">
            <a:alphaModFix/>
          </a:blip>
          <a:srcRect/>
          <a:stretch/>
        </p:blipFill>
        <p:spPr>
          <a:xfrm>
            <a:off x="7593096" y="119877"/>
            <a:ext cx="536800" cy="475200"/>
          </a:xfrm>
          <a:prstGeom prst="rect">
            <a:avLst/>
          </a:prstGeom>
          <a:noFill/>
          <a:ln>
            <a:noFill/>
          </a:ln>
        </p:spPr>
      </p:pic>
      <p:pic>
        <p:nvPicPr>
          <p:cNvPr id="2" name="Imag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21228" y="80386"/>
            <a:ext cx="705764" cy="549526"/>
          </a:xfrm>
          <a:prstGeom prst="rect">
            <a:avLst/>
          </a:prstGeom>
        </p:spPr>
      </p:pic>
      <p:pic>
        <p:nvPicPr>
          <p:cNvPr id="3" name="Imag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474" y="4588419"/>
            <a:ext cx="637289" cy="473682"/>
          </a:xfrm>
          <a:prstGeom prst="rect">
            <a:avLst/>
          </a:prstGeom>
        </p:spPr>
      </p:pic>
      <p:sp>
        <p:nvSpPr>
          <p:cNvPr id="12" name="Google Shape;11;p1"/>
          <p:cNvSpPr txBox="1">
            <a:spLocks/>
          </p:cNvSpPr>
          <p:nvPr userDrawn="1"/>
        </p:nvSpPr>
        <p:spPr>
          <a:xfrm>
            <a:off x="814646" y="4934507"/>
            <a:ext cx="8101896" cy="26661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9pPr>
          </a:lstStyle>
          <a:p>
            <a:r>
              <a:rPr lang="fr-FR" dirty="0"/>
              <a:t>Comité Territoire</a:t>
            </a:r>
            <a:r>
              <a:rPr lang="fr-FR" baseline="0" dirty="0"/>
              <a:t> du 08 avril 2021</a:t>
            </a:r>
            <a:endParaRPr lang="fr-FR" dirty="0"/>
          </a:p>
        </p:txBody>
      </p:sp>
    </p:spTree>
  </p:cSld>
  <p:clrMap bg1="lt1" tx1="dk1" bg2="dk2" tx2="lt2" accent1="accent1" accent2="accent2" accent3="accent3" accent4="accent4" accent5="accent5" accent6="accent6" hlink="hlink" folHlink="folHlink"/>
  <p:sldLayoutIdLst>
    <p:sldLayoutId id="2147483656" r:id="rId1"/>
    <p:sldLayoutId id="2147483743" r:id="rId2"/>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1268DC5-EDDF-4F7D-A021-CD73C2C07AD0}" type="slidenum">
              <a:rPr lang="fr-FR" smtClean="0"/>
              <a:t>‹N°›</a:t>
            </a:fld>
            <a:endParaRPr lang="fr-FR"/>
          </a:p>
        </p:txBody>
      </p:sp>
    </p:spTree>
    <p:extLst>
      <p:ext uri="{BB962C8B-B14F-4D97-AF65-F5344CB8AC3E}">
        <p14:creationId xmlns:p14="http://schemas.microsoft.com/office/powerpoint/2010/main" val="66827147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27584" y="843558"/>
            <a:ext cx="8064896" cy="3744416"/>
          </a:xfrm>
          <a:prstGeom prst="rect">
            <a:avLst/>
          </a:prstGeom>
        </p:spPr>
        <p:txBody>
          <a:bodyPr vert="horz" lIns="0" tIns="0" rIns="0" bIns="0" rtlCol="0">
            <a:normAutofit/>
          </a:bodyPr>
          <a:lstStyle/>
          <a:p>
            <a:pPr lvl="0"/>
            <a:r>
              <a:rPr lang="fr-FR"/>
              <a:t>Modifiez les styles du texte du masque</a:t>
            </a:r>
          </a:p>
          <a:p>
            <a:pPr marL="720000" marR="0" lvl="1"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a:pPr>
            <a:r>
              <a:rPr kumimoji="0" lang="fr-FR" sz="1800" b="1" i="0" u="none" strike="noStrike" kern="1200" cap="none" spc="0" normalizeH="0" baseline="0" noProof="0">
                <a:ln>
                  <a:noFill/>
                </a:ln>
                <a:solidFill>
                  <a:srgbClr val="006AB2"/>
                </a:solidFill>
                <a:effectLst/>
                <a:uLnTx/>
                <a:uFillTx/>
                <a:latin typeface="+mn-lt"/>
                <a:ea typeface="+mn-ea"/>
                <a:cs typeface="+mn-cs"/>
              </a:rPr>
              <a:t>Deuxième niveau</a:t>
            </a:r>
          </a:p>
          <a:p>
            <a:pPr marL="1080000" marR="0" lvl="2"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a:pPr>
            <a:r>
              <a:rPr kumimoji="0" lang="fr-FR" sz="1600" b="0" i="0" u="none" strike="noStrike" kern="1200" cap="none" spc="0" normalizeH="0" baseline="0" noProof="0">
                <a:ln>
                  <a:noFill/>
                </a:ln>
                <a:solidFill>
                  <a:srgbClr val="575757"/>
                </a:solidFill>
                <a:effectLst/>
                <a:uLnTx/>
                <a:uFillTx/>
                <a:latin typeface="+mn-lt"/>
                <a:ea typeface="+mn-ea"/>
                <a:cs typeface="+mn-cs"/>
              </a:rPr>
              <a:t>Troisième niveau</a:t>
            </a:r>
          </a:p>
          <a:p>
            <a:pPr marL="1440000" marR="0" lvl="3"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a:pPr>
            <a:r>
              <a:rPr kumimoji="0" lang="fr-FR" sz="1600" b="0" i="0" u="none" strike="noStrike" kern="1200" cap="none" spc="0" normalizeH="0" baseline="0" noProof="0">
                <a:ln>
                  <a:noFill/>
                </a:ln>
                <a:solidFill>
                  <a:srgbClr val="575757"/>
                </a:solidFill>
                <a:effectLst/>
                <a:uLnTx/>
                <a:uFillTx/>
                <a:latin typeface="+mn-lt"/>
                <a:ea typeface="+mn-ea"/>
                <a:cs typeface="+mn-cs"/>
              </a:rPr>
              <a:t>Quatrième niveau</a:t>
            </a:r>
          </a:p>
          <a:p>
            <a:pPr marL="1800000" marR="0" lvl="4"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a:pPr>
            <a:r>
              <a:rPr kumimoji="0" lang="fr-FR" sz="1400"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2" name="Espace réservé du titre 1"/>
          <p:cNvSpPr>
            <a:spLocks noGrp="1"/>
          </p:cNvSpPr>
          <p:nvPr>
            <p:ph type="title"/>
          </p:nvPr>
        </p:nvSpPr>
        <p:spPr>
          <a:xfrm>
            <a:off x="827584" y="87474"/>
            <a:ext cx="8064092" cy="540006"/>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46140" y="699542"/>
            <a:ext cx="8853302"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46140" y="699542"/>
            <a:ext cx="885330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9474" y="4588419"/>
            <a:ext cx="637289" cy="473682"/>
          </a:xfrm>
          <a:prstGeom prst="rect">
            <a:avLst/>
          </a:prstGeom>
        </p:spPr>
      </p:pic>
      <p:pic>
        <p:nvPicPr>
          <p:cNvPr id="11" name="Google Shape;16;p1"/>
          <p:cNvPicPr preferRelativeResize="0"/>
          <p:nvPr userDrawn="1"/>
        </p:nvPicPr>
        <p:blipFill rotWithShape="1">
          <a:blip r:embed="rId12">
            <a:alphaModFix/>
          </a:blip>
          <a:srcRect/>
          <a:stretch/>
        </p:blipFill>
        <p:spPr>
          <a:xfrm>
            <a:off x="7593096" y="119877"/>
            <a:ext cx="536800" cy="475200"/>
          </a:xfrm>
          <a:prstGeom prst="rect">
            <a:avLst/>
          </a:prstGeom>
          <a:noFill/>
          <a:ln>
            <a:noFill/>
          </a:ln>
        </p:spPr>
      </p:pic>
      <p:pic>
        <p:nvPicPr>
          <p:cNvPr id="12" name="Imag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21228" y="80386"/>
            <a:ext cx="705764" cy="549526"/>
          </a:xfrm>
          <a:prstGeom prst="rect">
            <a:avLst/>
          </a:prstGeom>
        </p:spPr>
      </p:pic>
      <p:sp>
        <p:nvSpPr>
          <p:cNvPr id="14" name="Google Shape;11;p1"/>
          <p:cNvSpPr txBox="1">
            <a:spLocks/>
          </p:cNvSpPr>
          <p:nvPr userDrawn="1"/>
        </p:nvSpPr>
        <p:spPr>
          <a:xfrm>
            <a:off x="814646" y="4934507"/>
            <a:ext cx="8101896" cy="26661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800" b="0" i="1" u="none" strike="noStrike" cap="none">
                <a:solidFill>
                  <a:srgbClr val="575757"/>
                </a:solidFill>
                <a:latin typeface="Arial"/>
                <a:ea typeface="Arial"/>
                <a:cs typeface="Arial"/>
                <a:sym typeface="Arial"/>
              </a:defRPr>
            </a:lvl9pPr>
          </a:lstStyle>
          <a:p>
            <a:r>
              <a:rPr lang="fr-FR" dirty="0"/>
              <a:t>Comité Territoires exceptionnel</a:t>
            </a:r>
            <a:r>
              <a:rPr lang="fr-FR" baseline="0" dirty="0"/>
              <a:t> du 22/10/2020 </a:t>
            </a:r>
            <a:endParaRPr lang="fr-FR" dirty="0"/>
          </a:p>
        </p:txBody>
      </p:sp>
      <p:sp>
        <p:nvSpPr>
          <p:cNvPr id="15" name="Google Shape;11;p1"/>
          <p:cNvSpPr txBox="1">
            <a:spLocks noGrp="1"/>
          </p:cNvSpPr>
          <p:nvPr>
            <p:ph type="sldNum" idx="4"/>
          </p:nvPr>
        </p:nvSpPr>
        <p:spPr>
          <a:xfrm>
            <a:off x="8847688" y="4981180"/>
            <a:ext cx="287338" cy="154771"/>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None/>
              <a:defRPr sz="800" b="0" i="1" u="none" strike="noStrike" cap="none">
                <a:solidFill>
                  <a:srgbClr val="575757"/>
                </a:solidFill>
                <a:latin typeface="Arial"/>
                <a:ea typeface="Arial"/>
                <a:cs typeface="Arial"/>
                <a:sym typeface="Arial"/>
              </a:defRPr>
            </a:lvl1pPr>
            <a:lvl2pPr marL="0" marR="0" lvl="1" indent="0" algn="ctr" rtl="0">
              <a:spcBef>
                <a:spcPts val="0"/>
              </a:spcBef>
              <a:spcAft>
                <a:spcPts val="0"/>
              </a:spcAft>
              <a:buNone/>
              <a:defRPr sz="800" b="0" i="1" u="none" strike="noStrike" cap="none">
                <a:solidFill>
                  <a:srgbClr val="575757"/>
                </a:solidFill>
                <a:latin typeface="Arial"/>
                <a:ea typeface="Arial"/>
                <a:cs typeface="Arial"/>
                <a:sym typeface="Arial"/>
              </a:defRPr>
            </a:lvl2pPr>
            <a:lvl3pPr marL="0" marR="0" lvl="2" indent="0" algn="ctr" rtl="0">
              <a:spcBef>
                <a:spcPts val="0"/>
              </a:spcBef>
              <a:spcAft>
                <a:spcPts val="0"/>
              </a:spcAft>
              <a:buNone/>
              <a:defRPr sz="800" b="0" i="1" u="none" strike="noStrike" cap="none">
                <a:solidFill>
                  <a:srgbClr val="575757"/>
                </a:solidFill>
                <a:latin typeface="Arial"/>
                <a:ea typeface="Arial"/>
                <a:cs typeface="Arial"/>
                <a:sym typeface="Arial"/>
              </a:defRPr>
            </a:lvl3pPr>
            <a:lvl4pPr marL="0" marR="0" lvl="3" indent="0" algn="ctr" rtl="0">
              <a:spcBef>
                <a:spcPts val="0"/>
              </a:spcBef>
              <a:spcAft>
                <a:spcPts val="0"/>
              </a:spcAft>
              <a:buNone/>
              <a:defRPr sz="800" b="0" i="1" u="none" strike="noStrike" cap="none">
                <a:solidFill>
                  <a:srgbClr val="575757"/>
                </a:solidFill>
                <a:latin typeface="Arial"/>
                <a:ea typeface="Arial"/>
                <a:cs typeface="Arial"/>
                <a:sym typeface="Arial"/>
              </a:defRPr>
            </a:lvl4pPr>
            <a:lvl5pPr marL="0" marR="0" lvl="4" indent="0" algn="ctr" rtl="0">
              <a:spcBef>
                <a:spcPts val="0"/>
              </a:spcBef>
              <a:spcAft>
                <a:spcPts val="0"/>
              </a:spcAft>
              <a:buNone/>
              <a:defRPr sz="800" b="0" i="1" u="none" strike="noStrike" cap="none">
                <a:solidFill>
                  <a:srgbClr val="575757"/>
                </a:solidFill>
                <a:latin typeface="Arial"/>
                <a:ea typeface="Arial"/>
                <a:cs typeface="Arial"/>
                <a:sym typeface="Arial"/>
              </a:defRPr>
            </a:lvl5pPr>
            <a:lvl6pPr marL="0" marR="0" lvl="5" indent="0" algn="ctr" rtl="0">
              <a:spcBef>
                <a:spcPts val="0"/>
              </a:spcBef>
              <a:spcAft>
                <a:spcPts val="0"/>
              </a:spcAft>
              <a:buNone/>
              <a:defRPr sz="800" b="0" i="1" u="none" strike="noStrike" cap="none">
                <a:solidFill>
                  <a:srgbClr val="575757"/>
                </a:solidFill>
                <a:latin typeface="Arial"/>
                <a:ea typeface="Arial"/>
                <a:cs typeface="Arial"/>
                <a:sym typeface="Arial"/>
              </a:defRPr>
            </a:lvl6pPr>
            <a:lvl7pPr marL="0" marR="0" lvl="6" indent="0" algn="ctr" rtl="0">
              <a:spcBef>
                <a:spcPts val="0"/>
              </a:spcBef>
              <a:spcAft>
                <a:spcPts val="0"/>
              </a:spcAft>
              <a:buNone/>
              <a:defRPr sz="800" b="0" i="1" u="none" strike="noStrike" cap="none">
                <a:solidFill>
                  <a:srgbClr val="575757"/>
                </a:solidFill>
                <a:latin typeface="Arial"/>
                <a:ea typeface="Arial"/>
                <a:cs typeface="Arial"/>
                <a:sym typeface="Arial"/>
              </a:defRPr>
            </a:lvl7pPr>
            <a:lvl8pPr marL="0" marR="0" lvl="7" indent="0" algn="ctr" rtl="0">
              <a:spcBef>
                <a:spcPts val="0"/>
              </a:spcBef>
              <a:spcAft>
                <a:spcPts val="0"/>
              </a:spcAft>
              <a:buNone/>
              <a:defRPr sz="800" b="0" i="1" u="none" strike="noStrike" cap="none">
                <a:solidFill>
                  <a:srgbClr val="575757"/>
                </a:solidFill>
                <a:latin typeface="Arial"/>
                <a:ea typeface="Arial"/>
                <a:cs typeface="Arial"/>
                <a:sym typeface="Arial"/>
              </a:defRPr>
            </a:lvl8pPr>
            <a:lvl9pPr marL="0" marR="0" lvl="8" indent="0" algn="ctr" rtl="0">
              <a:spcBef>
                <a:spcPts val="0"/>
              </a:spcBef>
              <a:spcAft>
                <a:spcPts val="0"/>
              </a:spcAft>
              <a:buNone/>
              <a:defRPr sz="800" b="0" i="1" u="none" strike="noStrike" cap="none">
                <a:solidFill>
                  <a:srgbClr val="57575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14880778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ransition>
    <p:fade/>
  </p:transition>
  <p:hf hdr="0" ftr="0" dt="0"/>
  <p:txStyles>
    <p:titleStyle>
      <a:lvl1pPr algn="l" defTabSz="914400" rtl="0" eaLnBrk="1" latinLnBrk="0" hangingPunct="1">
        <a:lnSpc>
          <a:spcPts val="2200"/>
        </a:lnSpc>
        <a:spcBef>
          <a:spcPct val="0"/>
        </a:spcBef>
        <a:buNone/>
        <a:defRPr sz="2000" b="1" kern="1200">
          <a:solidFill>
            <a:srgbClr val="006AB2"/>
          </a:solidFill>
          <a:latin typeface="+mj-lt"/>
          <a:ea typeface="+mj-ea"/>
          <a:cs typeface="+mj-cs"/>
        </a:defRPr>
      </a:lvl1pPr>
    </p:titleStyle>
    <p:bodyStyle>
      <a:lvl1pPr marL="0" marR="0" indent="0" algn="l" defTabSz="914400" rtl="0" eaLnBrk="1" fontAlgn="auto" latinLnBrk="0" hangingPunct="1">
        <a:lnSpc>
          <a:spcPct val="100000"/>
        </a:lnSpc>
        <a:spcBef>
          <a:spcPts val="1800"/>
        </a:spcBef>
        <a:spcAft>
          <a:spcPts val="0"/>
        </a:spcAft>
        <a:buClrTx/>
        <a:buSzPct val="100000"/>
        <a:buFont typeface="Wingdings" panose="05000000000000000000" pitchFamily="2" charset="2"/>
        <a:buNone/>
        <a:tabLst/>
        <a:defRPr sz="2400" b="1" kern="1200" cap="none" baseline="0">
          <a:solidFill>
            <a:schemeClr val="tx2"/>
          </a:solidFill>
          <a:latin typeface="+mn-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656B7F7-59C4-4A80-BF89-492941620B92}" type="slidenum">
              <a:rPr lang="fr-FR" smtClean="0"/>
              <a:t>‹N°›</a:t>
            </a:fld>
            <a:endParaRPr lang="fr-FR"/>
          </a:p>
        </p:txBody>
      </p:sp>
    </p:spTree>
    <p:extLst>
      <p:ext uri="{BB962C8B-B14F-4D97-AF65-F5344CB8AC3E}">
        <p14:creationId xmlns:p14="http://schemas.microsoft.com/office/powerpoint/2010/main" val="334962901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hidden="1"/>
          <p:cNvGraphicFramePr>
            <a:graphicFrameLocks noChangeAspect="1"/>
          </p:cNvGraphicFramePr>
          <p:nvPr userDrawn="1">
            <p:custDataLst>
              <p:tags r:id="rId11"/>
            </p:custDataLst>
          </p:nvPr>
        </p:nvGraphicFramePr>
        <p:xfrm>
          <a:off x="1359" y="1084"/>
          <a:ext cx="1358" cy="1079"/>
        </p:xfrm>
        <a:graphic>
          <a:graphicData uri="http://schemas.openxmlformats.org/presentationml/2006/ole">
            <mc:AlternateContent xmlns:mc="http://schemas.openxmlformats.org/markup-compatibility/2006">
              <mc:Choice xmlns:v="urn:schemas-microsoft-com:vml" Requires="v">
                <p:oleObj spid="_x0000_s1152" name="think-cell Slide" r:id="rId12" imgW="360" imgH="360" progId="TCLayout.ActiveDocument.1">
                  <p:embed/>
                </p:oleObj>
              </mc:Choice>
              <mc:Fallback>
                <p:oleObj name="think-cell Slide" r:id="rId12" imgW="360" imgH="360" progId="TCLayout.ActiveDocument.1">
                  <p:embed/>
                  <p:pic>
                    <p:nvPicPr>
                      <p:cNvPr id="1026" name="Object 2"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59" y="1084"/>
                        <a:ext cx="1358"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0" descr="logo_Diaporama"/>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b="13670"/>
          <a:stretch/>
        </p:blipFill>
        <p:spPr bwMode="auto">
          <a:xfrm>
            <a:off x="8214856" y="4758143"/>
            <a:ext cx="755705" cy="3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 xmlns:a16="http://schemas.microsoft.com/office/drawing/2014/main" id="{513A65D4-FAAD-421C-B437-F787026B499E}"/>
              </a:ext>
            </a:extLst>
          </p:cNvPr>
          <p:cNvSpPr/>
          <p:nvPr userDrawn="1"/>
        </p:nvSpPr>
        <p:spPr>
          <a:xfrm>
            <a:off x="0" y="4896431"/>
            <a:ext cx="7314579" cy="247069"/>
          </a:xfrm>
          <a:prstGeom prst="rect">
            <a:avLst/>
          </a:prstGeom>
          <a:gradFill flip="none" rotWithShape="1">
            <a:gsLst>
              <a:gs pos="0">
                <a:srgbClr val="11577F"/>
              </a:gs>
              <a:gs pos="51000">
                <a:srgbClr val="9ED3D7"/>
              </a:gs>
              <a:gs pos="92000">
                <a:schemeClr val="bg1"/>
              </a:gs>
            </a:gsLst>
            <a:lin ang="0" scaled="1"/>
            <a:tileRect/>
          </a:gradFill>
          <a:ln w="12700" cap="flat">
            <a:noFill/>
            <a:miter lim="400000"/>
          </a:ln>
          <a:effectLst/>
          <a:sp3d/>
        </p:spPr>
        <p:txBody>
          <a:bodyPr rot="0" spcFirstLastPara="1" vertOverflow="overflow" horzOverflow="overflow" vert="horz" wrap="square" lIns="37313" tIns="34549" rIns="34549" bIns="34549" numCol="1" spcCol="38100" rtlCol="0" anchor="ctr">
            <a:noAutofit/>
          </a:bodyPr>
          <a:lstStyle/>
          <a:p>
            <a:pPr marL="0" marR="0" lvl="0" indent="0" algn="ctr" defTabSz="561423" eaLnBrk="1" fontAlgn="auto" latinLnBrk="0" hangingPunct="1">
              <a:lnSpc>
                <a:spcPct val="100000"/>
              </a:lnSpc>
              <a:spcBef>
                <a:spcPts val="0"/>
              </a:spcBef>
              <a:spcAft>
                <a:spcPts val="0"/>
              </a:spcAft>
              <a:buClrTx/>
              <a:buSzTx/>
              <a:buFontTx/>
              <a:buNone/>
              <a:tabLst/>
              <a:defRPr/>
            </a:pPr>
            <a:endParaRPr kumimoji="0" lang="en-US" sz="2176" b="0" i="0" u="none" strike="noStrike" kern="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25" name="Slide Number Placeholder 1">
            <a:extLst>
              <a:ext uri="{FF2B5EF4-FFF2-40B4-BE49-F238E27FC236}">
                <a16:creationId xmlns="" xmlns:a16="http://schemas.microsoft.com/office/drawing/2014/main" id="{B3CCC0C9-C4F1-4CB9-B9F9-D86A6DC33BEA}"/>
              </a:ext>
            </a:extLst>
          </p:cNvPr>
          <p:cNvSpPr>
            <a:spLocks noGrp="1"/>
          </p:cNvSpPr>
          <p:nvPr>
            <p:ph type="sldNum" sz="quarter" idx="4"/>
          </p:nvPr>
        </p:nvSpPr>
        <p:spPr>
          <a:xfrm>
            <a:off x="102572" y="4909135"/>
            <a:ext cx="251460" cy="219456"/>
          </a:xfrm>
          <a:prstGeom prst="rect">
            <a:avLst/>
          </a:prstGeom>
        </p:spPr>
        <p:txBody>
          <a:bodyPr vert="horz" lIns="91440" tIns="45720" rIns="91440" bIns="45720" rtlCol="0" anchor="ctr"/>
          <a:lstStyle>
            <a:lvl1pPr algn="ctr">
              <a:defRPr sz="450" b="0" i="0">
                <a:solidFill>
                  <a:schemeClr val="bg1"/>
                </a:solidFill>
                <a:latin typeface="EYInterstate" panose="02000503020000020004" pitchFamily="2" charset="0"/>
              </a:defRPr>
            </a:lvl1pPr>
          </a:lstStyle>
          <a:p>
            <a:fld id="{A7E7A1B2-BD93-D845-A9CE-0C97A179AB69}" type="slidenum">
              <a:rPr lang="en-US" smtClean="0"/>
              <a:pPr/>
              <a:t>‹N°›</a:t>
            </a:fld>
            <a:endParaRPr lang="en-US" dirty="0"/>
          </a:p>
        </p:txBody>
      </p:sp>
      <p:sp>
        <p:nvSpPr>
          <p:cNvPr id="26" name="Rectangle 25">
            <a:extLst>
              <a:ext uri="{FF2B5EF4-FFF2-40B4-BE49-F238E27FC236}">
                <a16:creationId xmlns="" xmlns:a16="http://schemas.microsoft.com/office/drawing/2014/main" id="{B055A7ED-B726-4C6B-AC7E-435CEBA6D24D}"/>
              </a:ext>
            </a:extLst>
          </p:cNvPr>
          <p:cNvSpPr/>
          <p:nvPr userDrawn="1"/>
        </p:nvSpPr>
        <p:spPr>
          <a:xfrm>
            <a:off x="8970561" y="42705"/>
            <a:ext cx="173439" cy="2231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38100" rtlCol="0" anchor="ctr">
            <a:spAutoFit/>
          </a:bodyPr>
          <a:lstStyle/>
          <a:p>
            <a:pPr marL="0" marR="0" indent="0" algn="ctr" defTabSz="3095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9" name="Rectangle 28">
            <a:extLst>
              <a:ext uri="{FF2B5EF4-FFF2-40B4-BE49-F238E27FC236}">
                <a16:creationId xmlns="" xmlns:a16="http://schemas.microsoft.com/office/drawing/2014/main" id="{70E95E29-E27E-48D2-82DE-0D19050D4B60}"/>
              </a:ext>
            </a:extLst>
          </p:cNvPr>
          <p:cNvSpPr/>
          <p:nvPr userDrawn="1"/>
        </p:nvSpPr>
        <p:spPr>
          <a:xfrm>
            <a:off x="212400" y="139914"/>
            <a:ext cx="137647" cy="521901"/>
          </a:xfrm>
          <a:prstGeom prst="rect">
            <a:avLst/>
          </a:prstGeom>
          <a:solidFill>
            <a:srgbClr val="11577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oAutofit/>
          </a:bodyPr>
          <a:lstStyle/>
          <a:p>
            <a:pPr marL="0" marR="0" indent="0" algn="ctr" defTabSz="3095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1" name="Rectangle 30">
            <a:extLst>
              <a:ext uri="{FF2B5EF4-FFF2-40B4-BE49-F238E27FC236}">
                <a16:creationId xmlns="" xmlns:a16="http://schemas.microsoft.com/office/drawing/2014/main" id="{DE5DBF6A-B051-4880-8FC2-4C0D5B5D4BA6}"/>
              </a:ext>
            </a:extLst>
          </p:cNvPr>
          <p:cNvSpPr/>
          <p:nvPr userDrawn="1"/>
        </p:nvSpPr>
        <p:spPr>
          <a:xfrm>
            <a:off x="8951616" y="4936682"/>
            <a:ext cx="190500" cy="2231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38100" rtlCol="0" anchor="ctr">
            <a:spAutoFit/>
          </a:bodyPr>
          <a:lstStyle/>
          <a:p>
            <a:pPr marL="0" marR="0" indent="0" algn="ctr" defTabSz="3095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4" name="Rectangle 33">
            <a:extLst>
              <a:ext uri="{FF2B5EF4-FFF2-40B4-BE49-F238E27FC236}">
                <a16:creationId xmlns="" xmlns:a16="http://schemas.microsoft.com/office/drawing/2014/main" id="{292B6A60-6B82-4B5D-A9E3-93FF07A0F962}"/>
              </a:ext>
            </a:extLst>
          </p:cNvPr>
          <p:cNvSpPr/>
          <p:nvPr userDrawn="1"/>
        </p:nvSpPr>
        <p:spPr>
          <a:xfrm>
            <a:off x="398023" y="4958751"/>
            <a:ext cx="2928981" cy="150041"/>
          </a:xfrm>
          <a:prstGeom prst="rect">
            <a:avLst/>
          </a:prstGeom>
        </p:spPr>
        <p:txBody>
          <a:bodyPr vert="horz" wrap="none" anchor="ctr" anchorCtr="0">
            <a:noAutofit/>
          </a:bodyPr>
          <a:lstStyle/>
          <a:p>
            <a:pPr>
              <a:lnSpc>
                <a:spcPct val="100000"/>
              </a:lnSpc>
            </a:pPr>
            <a:r>
              <a:rPr lang="en-US" sz="612" dirty="0">
                <a:solidFill>
                  <a:schemeClr val="bg1">
                    <a:alpha val="60000"/>
                  </a:schemeClr>
                </a:solidFill>
                <a:latin typeface="+mn-lt"/>
              </a:rPr>
              <a:t>CNAM | DIONIS</a:t>
            </a:r>
            <a:endParaRPr lang="en-US" sz="612" b="1" dirty="0">
              <a:solidFill>
                <a:schemeClr val="bg1">
                  <a:alpha val="60000"/>
                </a:schemeClr>
              </a:solidFill>
              <a:latin typeface="+mn-lt"/>
            </a:endParaRPr>
          </a:p>
        </p:txBody>
      </p:sp>
      <p:pic>
        <p:nvPicPr>
          <p:cNvPr id="35" name="Picture 34">
            <a:extLst>
              <a:ext uri="{FF2B5EF4-FFF2-40B4-BE49-F238E27FC236}">
                <a16:creationId xmlns="" xmlns:a16="http://schemas.microsoft.com/office/drawing/2014/main" id="{C44C00AB-BAC9-4C13-A03C-54A0A8C55F5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81270" y="80490"/>
            <a:ext cx="686289" cy="483380"/>
          </a:xfrm>
          <a:prstGeom prst="rect">
            <a:avLst/>
          </a:prstGeom>
        </p:spPr>
      </p:pic>
    </p:spTree>
    <p:extLst>
      <p:ext uri="{BB962C8B-B14F-4D97-AF65-F5344CB8AC3E}">
        <p14:creationId xmlns:p14="http://schemas.microsoft.com/office/powerpoint/2010/main" val="36707421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hf hdr="0" ftr="0" dt="0"/>
  <p:txStyles>
    <p:titleStyle>
      <a:lvl1pPr algn="ctr" defTabSz="881295" rtl="0" eaLnBrk="0" fontAlgn="base" hangingPunct="0">
        <a:spcBef>
          <a:spcPct val="0"/>
        </a:spcBef>
        <a:spcAft>
          <a:spcPct val="0"/>
        </a:spcAft>
        <a:defRPr sz="2737" b="1">
          <a:solidFill>
            <a:srgbClr val="0C419A"/>
          </a:solidFill>
          <a:latin typeface="+mj-lt"/>
          <a:ea typeface="+mj-ea"/>
          <a:cs typeface="+mj-cs"/>
        </a:defRPr>
      </a:lvl1pPr>
      <a:lvl2pPr algn="ctr" defTabSz="881295" rtl="0" eaLnBrk="0" fontAlgn="base" hangingPunct="0">
        <a:spcBef>
          <a:spcPct val="0"/>
        </a:spcBef>
        <a:spcAft>
          <a:spcPct val="0"/>
        </a:spcAft>
        <a:defRPr sz="2737" b="1">
          <a:solidFill>
            <a:srgbClr val="0C419A"/>
          </a:solidFill>
          <a:latin typeface="Arial" charset="0"/>
        </a:defRPr>
      </a:lvl2pPr>
      <a:lvl3pPr algn="ctr" defTabSz="881295" rtl="0" eaLnBrk="0" fontAlgn="base" hangingPunct="0">
        <a:spcBef>
          <a:spcPct val="0"/>
        </a:spcBef>
        <a:spcAft>
          <a:spcPct val="0"/>
        </a:spcAft>
        <a:defRPr sz="2737" b="1">
          <a:solidFill>
            <a:srgbClr val="0C419A"/>
          </a:solidFill>
          <a:latin typeface="Arial" charset="0"/>
        </a:defRPr>
      </a:lvl3pPr>
      <a:lvl4pPr algn="ctr" defTabSz="881295" rtl="0" eaLnBrk="0" fontAlgn="base" hangingPunct="0">
        <a:spcBef>
          <a:spcPct val="0"/>
        </a:spcBef>
        <a:spcAft>
          <a:spcPct val="0"/>
        </a:spcAft>
        <a:defRPr sz="2737" b="1">
          <a:solidFill>
            <a:srgbClr val="0C419A"/>
          </a:solidFill>
          <a:latin typeface="Arial" charset="0"/>
        </a:defRPr>
      </a:lvl4pPr>
      <a:lvl5pPr algn="ctr" defTabSz="881295" rtl="0" eaLnBrk="0" fontAlgn="base" hangingPunct="0">
        <a:spcBef>
          <a:spcPct val="0"/>
        </a:spcBef>
        <a:spcAft>
          <a:spcPct val="0"/>
        </a:spcAft>
        <a:defRPr sz="2737" b="1">
          <a:solidFill>
            <a:srgbClr val="0C419A"/>
          </a:solidFill>
          <a:latin typeface="Arial" charset="0"/>
        </a:defRPr>
      </a:lvl5pPr>
      <a:lvl6pPr marL="388945" algn="ctr" defTabSz="887316" rtl="0" fontAlgn="base">
        <a:spcBef>
          <a:spcPct val="0"/>
        </a:spcBef>
        <a:spcAft>
          <a:spcPct val="0"/>
        </a:spcAft>
        <a:defRPr sz="2737" b="1">
          <a:solidFill>
            <a:srgbClr val="0C419A"/>
          </a:solidFill>
          <a:latin typeface="Arial" charset="0"/>
        </a:defRPr>
      </a:lvl6pPr>
      <a:lvl7pPr marL="777918" algn="ctr" defTabSz="887316" rtl="0" fontAlgn="base">
        <a:spcBef>
          <a:spcPct val="0"/>
        </a:spcBef>
        <a:spcAft>
          <a:spcPct val="0"/>
        </a:spcAft>
        <a:defRPr sz="2737" b="1">
          <a:solidFill>
            <a:srgbClr val="0C419A"/>
          </a:solidFill>
          <a:latin typeface="Arial" charset="0"/>
        </a:defRPr>
      </a:lvl7pPr>
      <a:lvl8pPr marL="1166879" algn="ctr" defTabSz="887316" rtl="0" fontAlgn="base">
        <a:spcBef>
          <a:spcPct val="0"/>
        </a:spcBef>
        <a:spcAft>
          <a:spcPct val="0"/>
        </a:spcAft>
        <a:defRPr sz="2737" b="1">
          <a:solidFill>
            <a:srgbClr val="0C419A"/>
          </a:solidFill>
          <a:latin typeface="Arial" charset="0"/>
        </a:defRPr>
      </a:lvl8pPr>
      <a:lvl9pPr marL="1555842" algn="ctr" defTabSz="887316" rtl="0" fontAlgn="base">
        <a:spcBef>
          <a:spcPct val="0"/>
        </a:spcBef>
        <a:spcAft>
          <a:spcPct val="0"/>
        </a:spcAft>
        <a:defRPr sz="2737" b="1">
          <a:solidFill>
            <a:srgbClr val="0C419A"/>
          </a:solidFill>
          <a:latin typeface="Arial" charset="0"/>
        </a:defRPr>
      </a:lvl9pPr>
    </p:titleStyle>
    <p:bodyStyle>
      <a:lvl1pPr marL="324546" indent="-324546" algn="l" defTabSz="881295" rtl="0" eaLnBrk="0" fontAlgn="base" hangingPunct="0">
        <a:spcBef>
          <a:spcPct val="20000"/>
        </a:spcBef>
        <a:spcAft>
          <a:spcPct val="0"/>
        </a:spcAft>
        <a:buClr>
          <a:schemeClr val="folHlink"/>
        </a:buClr>
        <a:buFont typeface="Wingdings" panose="05000000000000000000" pitchFamily="2" charset="2"/>
        <a:buChar char="è"/>
        <a:defRPr sz="2053" b="1">
          <a:solidFill>
            <a:srgbClr val="0C419A"/>
          </a:solidFill>
          <a:latin typeface="+mn-lt"/>
          <a:ea typeface="+mn-ea"/>
          <a:cs typeface="+mn-cs"/>
        </a:defRPr>
      </a:lvl1pPr>
      <a:lvl2pPr marL="731924" indent="-245785" algn="l" defTabSz="881295" rtl="0" eaLnBrk="0" fontAlgn="base" hangingPunct="0">
        <a:spcBef>
          <a:spcPct val="20000"/>
        </a:spcBef>
        <a:spcAft>
          <a:spcPct val="0"/>
        </a:spcAft>
        <a:buSzPct val="80000"/>
        <a:buFont typeface="Wingdings" panose="05000000000000000000" pitchFamily="2" charset="2"/>
        <a:buChar char="l"/>
        <a:defRPr sz="1796">
          <a:solidFill>
            <a:srgbClr val="0C419A"/>
          </a:solidFill>
          <a:latin typeface="+mn-lt"/>
        </a:defRPr>
      </a:lvl2pPr>
      <a:lvl3pPr marL="1108069" indent="-213195" algn="l" defTabSz="881295"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549396" indent="-214553" algn="l" defTabSz="881295" rtl="0" eaLnBrk="0" fontAlgn="base" hangingPunct="0">
        <a:spcBef>
          <a:spcPct val="20000"/>
        </a:spcBef>
        <a:spcAft>
          <a:spcPct val="0"/>
        </a:spcAft>
        <a:buChar char="_"/>
        <a:defRPr sz="1968">
          <a:solidFill>
            <a:srgbClr val="0C419A"/>
          </a:solidFill>
          <a:latin typeface="+mn-lt"/>
        </a:defRPr>
      </a:lvl4pPr>
      <a:lvl5pPr marL="1990723" indent="-213195" algn="l" defTabSz="881295" rtl="0" eaLnBrk="0" fontAlgn="base" hangingPunct="0">
        <a:spcBef>
          <a:spcPct val="20000"/>
        </a:spcBef>
        <a:spcAft>
          <a:spcPct val="0"/>
        </a:spcAft>
        <a:buChar char="_"/>
        <a:defRPr sz="1968">
          <a:solidFill>
            <a:srgbClr val="0C419A"/>
          </a:solidFill>
          <a:latin typeface="+mn-lt"/>
        </a:defRPr>
      </a:lvl5pPr>
      <a:lvl6pPr marL="2385092" indent="-221485" algn="l" defTabSz="887316" rtl="0" fontAlgn="base">
        <a:spcBef>
          <a:spcPct val="20000"/>
        </a:spcBef>
        <a:spcAft>
          <a:spcPct val="0"/>
        </a:spcAft>
        <a:buChar char="_"/>
        <a:defRPr sz="1968">
          <a:solidFill>
            <a:srgbClr val="0C419A"/>
          </a:solidFill>
          <a:latin typeface="+mn-lt"/>
        </a:defRPr>
      </a:lvl6pPr>
      <a:lvl7pPr marL="2774048" indent="-221485" algn="l" defTabSz="887316" rtl="0" fontAlgn="base">
        <a:spcBef>
          <a:spcPct val="20000"/>
        </a:spcBef>
        <a:spcAft>
          <a:spcPct val="0"/>
        </a:spcAft>
        <a:buChar char="_"/>
        <a:defRPr sz="1968">
          <a:solidFill>
            <a:srgbClr val="0C419A"/>
          </a:solidFill>
          <a:latin typeface="+mn-lt"/>
        </a:defRPr>
      </a:lvl7pPr>
      <a:lvl8pPr marL="3163010" indent="-221485" algn="l" defTabSz="887316" rtl="0" fontAlgn="base">
        <a:spcBef>
          <a:spcPct val="20000"/>
        </a:spcBef>
        <a:spcAft>
          <a:spcPct val="0"/>
        </a:spcAft>
        <a:buChar char="_"/>
        <a:defRPr sz="1968">
          <a:solidFill>
            <a:srgbClr val="0C419A"/>
          </a:solidFill>
          <a:latin typeface="+mn-lt"/>
        </a:defRPr>
      </a:lvl8pPr>
      <a:lvl9pPr marL="3551973" indent="-221485" algn="l" defTabSz="887316" rtl="0" fontAlgn="base">
        <a:spcBef>
          <a:spcPct val="20000"/>
        </a:spcBef>
        <a:spcAft>
          <a:spcPct val="0"/>
        </a:spcAft>
        <a:buChar char="_"/>
        <a:defRPr sz="1968">
          <a:solidFill>
            <a:srgbClr val="0C419A"/>
          </a:solidFill>
          <a:latin typeface="+mn-lt"/>
        </a:defRPr>
      </a:lvl9pPr>
    </p:bodyStyle>
    <p:otherStyle>
      <a:defPPr>
        <a:defRPr lang="fr-FR"/>
      </a:defPPr>
      <a:lvl1pPr marL="0" algn="l" defTabSz="777918" rtl="0" eaLnBrk="1" latinLnBrk="0" hangingPunct="1">
        <a:defRPr sz="1540" kern="1200">
          <a:solidFill>
            <a:schemeClr val="tx1"/>
          </a:solidFill>
          <a:latin typeface="+mn-lt"/>
          <a:ea typeface="+mn-ea"/>
          <a:cs typeface="+mn-cs"/>
        </a:defRPr>
      </a:lvl1pPr>
      <a:lvl2pPr marL="388945" algn="l" defTabSz="777918" rtl="0" eaLnBrk="1" latinLnBrk="0" hangingPunct="1">
        <a:defRPr sz="1540" kern="1200">
          <a:solidFill>
            <a:schemeClr val="tx1"/>
          </a:solidFill>
          <a:latin typeface="+mn-lt"/>
          <a:ea typeface="+mn-ea"/>
          <a:cs typeface="+mn-cs"/>
        </a:defRPr>
      </a:lvl2pPr>
      <a:lvl3pPr marL="777918" algn="l" defTabSz="777918" rtl="0" eaLnBrk="1" latinLnBrk="0" hangingPunct="1">
        <a:defRPr sz="1540" kern="1200">
          <a:solidFill>
            <a:schemeClr val="tx1"/>
          </a:solidFill>
          <a:latin typeface="+mn-lt"/>
          <a:ea typeface="+mn-ea"/>
          <a:cs typeface="+mn-cs"/>
        </a:defRPr>
      </a:lvl3pPr>
      <a:lvl4pPr marL="1166879" algn="l" defTabSz="777918" rtl="0" eaLnBrk="1" latinLnBrk="0" hangingPunct="1">
        <a:defRPr sz="1540" kern="1200">
          <a:solidFill>
            <a:schemeClr val="tx1"/>
          </a:solidFill>
          <a:latin typeface="+mn-lt"/>
          <a:ea typeface="+mn-ea"/>
          <a:cs typeface="+mn-cs"/>
        </a:defRPr>
      </a:lvl4pPr>
      <a:lvl5pPr marL="1555842" algn="l" defTabSz="777918" rtl="0" eaLnBrk="1" latinLnBrk="0" hangingPunct="1">
        <a:defRPr sz="1540" kern="1200">
          <a:solidFill>
            <a:schemeClr val="tx1"/>
          </a:solidFill>
          <a:latin typeface="+mn-lt"/>
          <a:ea typeface="+mn-ea"/>
          <a:cs typeface="+mn-cs"/>
        </a:defRPr>
      </a:lvl5pPr>
      <a:lvl6pPr marL="1944805" algn="l" defTabSz="777918" rtl="0" eaLnBrk="1" latinLnBrk="0" hangingPunct="1">
        <a:defRPr sz="1540" kern="1200">
          <a:solidFill>
            <a:schemeClr val="tx1"/>
          </a:solidFill>
          <a:latin typeface="+mn-lt"/>
          <a:ea typeface="+mn-ea"/>
          <a:cs typeface="+mn-cs"/>
        </a:defRPr>
      </a:lvl6pPr>
      <a:lvl7pPr marL="2333765" algn="l" defTabSz="777918" rtl="0" eaLnBrk="1" latinLnBrk="0" hangingPunct="1">
        <a:defRPr sz="1540" kern="1200">
          <a:solidFill>
            <a:schemeClr val="tx1"/>
          </a:solidFill>
          <a:latin typeface="+mn-lt"/>
          <a:ea typeface="+mn-ea"/>
          <a:cs typeface="+mn-cs"/>
        </a:defRPr>
      </a:lvl7pPr>
      <a:lvl8pPr marL="2722730" algn="l" defTabSz="777918" rtl="0" eaLnBrk="1" latinLnBrk="0" hangingPunct="1">
        <a:defRPr sz="1540" kern="1200">
          <a:solidFill>
            <a:schemeClr val="tx1"/>
          </a:solidFill>
          <a:latin typeface="+mn-lt"/>
          <a:ea typeface="+mn-ea"/>
          <a:cs typeface="+mn-cs"/>
        </a:defRPr>
      </a:lvl8pPr>
      <a:lvl9pPr marL="3111691" algn="l" defTabSz="777918" rtl="0" eaLnBrk="1" latinLnBrk="0" hangingPunct="1">
        <a:defRPr sz="154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p:cNvPicPr/>
          <p:nvPr userDrawn="1"/>
        </p:nvPicPr>
        <p:blipFill>
          <a:blip r:embed="rId7">
            <a:extLst>
              <a:ext uri="{28A0092B-C50C-407E-A947-70E740481C1C}">
                <a14:useLocalDpi xmlns:a14="http://schemas.microsoft.com/office/drawing/2010/main" val="0"/>
              </a:ext>
            </a:extLst>
          </a:blip>
          <a:stretch>
            <a:fillRect/>
          </a:stretch>
        </p:blipFill>
        <p:spPr>
          <a:xfrm>
            <a:off x="321935" y="133523"/>
            <a:ext cx="505649" cy="43898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94933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hf hdr="0" ftr="0" dt="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 xmlns:a16="http://schemas.microsoft.com/office/drawing/2014/main" id="{8E264B87-B7E8-47BF-BC87-2D2E37668E67}"/>
              </a:ext>
            </a:extLst>
          </p:cNvPr>
          <p:cNvPicPr>
            <a:picLocks noChangeAspect="1"/>
          </p:cNvPicPr>
          <p:nvPr/>
        </p:nvPicPr>
        <p:blipFill>
          <a:blip r:embed="rId38"/>
          <a:stretch>
            <a:fillRect/>
          </a:stretch>
        </p:blipFill>
        <p:spPr>
          <a:xfrm>
            <a:off x="7196543" y="4430721"/>
            <a:ext cx="1574753" cy="720806"/>
          </a:xfrm>
          <a:prstGeom prst="rect">
            <a:avLst/>
          </a:prstGeom>
        </p:spPr>
      </p:pic>
      <p:sp>
        <p:nvSpPr>
          <p:cNvPr id="4" name="Espace réservé de la date 3">
            <a:extLst>
              <a:ext uri="{FF2B5EF4-FFF2-40B4-BE49-F238E27FC236}">
                <a16:creationId xmlns="" xmlns:a16="http://schemas.microsoft.com/office/drawing/2014/main" id="{FDD59078-F0EA-4B2B-B92A-CB1D0AA4F88E}"/>
              </a:ext>
            </a:extLst>
          </p:cNvPr>
          <p:cNvSpPr>
            <a:spLocks noGrp="1"/>
          </p:cNvSpPr>
          <p:nvPr>
            <p:ph type="dt" sz="half" idx="2"/>
          </p:nvPr>
        </p:nvSpPr>
        <p:spPr>
          <a:xfrm>
            <a:off x="954821" y="4672235"/>
            <a:ext cx="1350000" cy="216000"/>
          </a:xfrm>
          <a:prstGeom prst="rect">
            <a:avLst/>
          </a:prstGeom>
        </p:spPr>
        <p:txBody>
          <a:bodyPr vert="horz" lIns="91440" tIns="45720" rIns="0" bIns="45720" rtlCol="0" anchor="ctr">
            <a:noAutofit/>
          </a:bodyPr>
          <a:lstStyle>
            <a:lvl1pPr algn="r">
              <a:defRPr sz="900">
                <a:solidFill>
                  <a:schemeClr val="tx1"/>
                </a:solidFill>
              </a:defRPr>
            </a:lvl1pPr>
          </a:lstStyle>
          <a:p>
            <a:fld id="{A860558D-47B3-CE46-BCFD-EEB8EC94E2E9}" type="datetime1">
              <a:rPr lang="fr-FR" smtClean="0"/>
              <a:t>10/11/2022</a:t>
            </a:fld>
            <a:endParaRPr lang="fr-FR" dirty="0"/>
          </a:p>
        </p:txBody>
      </p:sp>
      <p:sp>
        <p:nvSpPr>
          <p:cNvPr id="6"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296602" y="4672235"/>
            <a:ext cx="540000" cy="216000"/>
          </a:xfrm>
          <a:prstGeom prst="rect">
            <a:avLst/>
          </a:prstGeom>
        </p:spPr>
        <p:txBody>
          <a:bodyPr vert="horz" lIns="91440" tIns="45720" rIns="91440" bIns="45720" rtlCol="0" anchor="ctr">
            <a:noAutofit/>
          </a:bodyPr>
          <a:lstStyle>
            <a:lvl1pPr algn="l">
              <a:defRPr sz="9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 xmlns:a16="http://schemas.microsoft.com/office/drawing/2014/main" id="{55144D2C-A2A5-B94C-B384-9177ADFC1F15}"/>
              </a:ext>
            </a:extLst>
          </p:cNvPr>
          <p:cNvSpPr>
            <a:spLocks noGrp="1"/>
          </p:cNvSpPr>
          <p:nvPr>
            <p:ph type="title"/>
          </p:nvPr>
        </p:nvSpPr>
        <p:spPr>
          <a:xfrm>
            <a:off x="373995" y="371084"/>
            <a:ext cx="8397000" cy="836113"/>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 xmlns:a16="http://schemas.microsoft.com/office/drawing/2014/main" id="{9D6D73F9-492D-4585-A4AD-255F5B73B76F}"/>
              </a:ext>
            </a:extLst>
          </p:cNvPr>
          <p:cNvSpPr>
            <a:spLocks noGrp="1"/>
          </p:cNvSpPr>
          <p:nvPr>
            <p:ph type="body" idx="1"/>
          </p:nvPr>
        </p:nvSpPr>
        <p:spPr>
          <a:xfrm>
            <a:off x="954822" y="1565798"/>
            <a:ext cx="7816174" cy="2835000"/>
          </a:xfrm>
          <a:prstGeom prst="rect">
            <a:avLst/>
          </a:prstGeom>
          <a:ln w="3175">
            <a:noFill/>
          </a:ln>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3"/>
            <a:endParaRPr lang="fr-FR" dirty="0"/>
          </a:p>
          <a:p>
            <a:pPr lvl="4"/>
            <a:endParaRPr lang="fr-FR" dirty="0"/>
          </a:p>
        </p:txBody>
      </p:sp>
    </p:spTree>
    <p:extLst>
      <p:ext uri="{BB962C8B-B14F-4D97-AF65-F5344CB8AC3E}">
        <p14:creationId xmlns:p14="http://schemas.microsoft.com/office/powerpoint/2010/main" val="40394510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Lst>
  <p:hf hdr="0" ftr="0"/>
  <p:txStyles>
    <p:titleStyle>
      <a:lvl1pPr algn="l" defTabSz="685800" rtl="0" eaLnBrk="1" latinLnBrk="0" hangingPunct="1">
        <a:lnSpc>
          <a:spcPct val="90000"/>
        </a:lnSpc>
        <a:spcBef>
          <a:spcPct val="0"/>
        </a:spcBef>
        <a:buNone/>
        <a:defRPr sz="1650" b="1" kern="1200" cap="all" baseline="0">
          <a:solidFill>
            <a:schemeClr val="bg1"/>
          </a:solidFill>
          <a:latin typeface="+mj-lt"/>
          <a:ea typeface="+mj-ea"/>
          <a:cs typeface="+mj-cs"/>
        </a:defRPr>
      </a:lvl1pPr>
    </p:titleStyle>
    <p:bodyStyle>
      <a:lvl1pPr marL="0" indent="0" algn="l" defTabSz="685800" rtl="0" eaLnBrk="1" latinLnBrk="0" hangingPunct="1">
        <a:lnSpc>
          <a:spcPct val="110000"/>
        </a:lnSpc>
        <a:spcBef>
          <a:spcPts val="450"/>
        </a:spcBef>
        <a:spcAft>
          <a:spcPts val="0"/>
        </a:spcAft>
        <a:buClr>
          <a:schemeClr val="tx2"/>
        </a:buClr>
        <a:buFont typeface="Symbol" panose="05050102010706020507" pitchFamily="18" charset="2"/>
        <a:buNone/>
        <a:defRPr sz="1500" b="0" kern="1200">
          <a:solidFill>
            <a:schemeClr val="tx2"/>
          </a:solidFill>
          <a:latin typeface="+mn-lt"/>
          <a:ea typeface="+mn-ea"/>
          <a:cs typeface="+mn-cs"/>
        </a:defRPr>
      </a:lvl1pPr>
      <a:lvl2pPr marL="130969" indent="-130969" algn="l" defTabSz="685800" rtl="0" eaLnBrk="1" latinLnBrk="0" hangingPunct="1">
        <a:lnSpc>
          <a:spcPct val="110000"/>
        </a:lnSpc>
        <a:spcBef>
          <a:spcPts val="450"/>
        </a:spcBef>
        <a:spcAft>
          <a:spcPts val="0"/>
        </a:spcAft>
        <a:buClr>
          <a:schemeClr val="tx2"/>
        </a:buClr>
        <a:buSzPct val="120000"/>
        <a:buFont typeface="Arial" panose="020B0604020202020204" pitchFamily="34" charset="0"/>
        <a:buChar char="•"/>
        <a:defRPr sz="1200" b="1" i="0" kern="1200">
          <a:solidFill>
            <a:schemeClr val="tx1"/>
          </a:solidFill>
          <a:latin typeface="+mn-lt"/>
          <a:ea typeface="+mn-ea"/>
          <a:cs typeface="+mn-cs"/>
        </a:defRPr>
      </a:lvl2pPr>
      <a:lvl3pPr marL="269081" indent="-138113" algn="l" defTabSz="685800" rtl="0" eaLnBrk="1" latinLnBrk="0" hangingPunct="1">
        <a:lnSpc>
          <a:spcPct val="110000"/>
        </a:lnSpc>
        <a:spcBef>
          <a:spcPts val="225"/>
        </a:spcBef>
        <a:spcAft>
          <a:spcPts val="0"/>
        </a:spcAft>
        <a:buClr>
          <a:schemeClr val="tx2"/>
        </a:buClr>
        <a:buFont typeface="Arial" panose="020B0604020202020204" pitchFamily="34" charset="0"/>
        <a:buChar char="-"/>
        <a:defRPr sz="1200" b="0" kern="1200">
          <a:solidFill>
            <a:schemeClr val="tx1"/>
          </a:solidFill>
          <a:latin typeface="+mn-lt"/>
          <a:ea typeface="+mn-ea"/>
          <a:cs typeface="+mn-cs"/>
        </a:defRPr>
      </a:lvl3pPr>
      <a:lvl4pPr marL="397669" indent="-128588" algn="l" defTabSz="685800" rtl="0" eaLnBrk="1" latinLnBrk="0" hangingPunct="1">
        <a:lnSpc>
          <a:spcPct val="110000"/>
        </a:lnSpc>
        <a:spcBef>
          <a:spcPts val="0"/>
        </a:spcBef>
        <a:spcAft>
          <a:spcPts val="0"/>
        </a:spcAft>
        <a:buClr>
          <a:schemeClr val="tx2"/>
        </a:buClr>
        <a:buSzPct val="100000"/>
        <a:buFont typeface="Arial" panose="020B0604020202020204" pitchFamily="34" charset="0"/>
        <a:buChar char="•"/>
        <a:defRPr sz="900" b="0" kern="1200">
          <a:solidFill>
            <a:schemeClr val="tx1"/>
          </a:solidFill>
          <a:latin typeface="+mn-lt"/>
          <a:ea typeface="+mn-ea"/>
          <a:cs typeface="+mn-cs"/>
        </a:defRPr>
      </a:lvl4pPr>
      <a:lvl5pPr marL="403622" indent="-60722" algn="l" defTabSz="685800" rtl="0" eaLnBrk="1" latinLnBrk="0" hangingPunct="1">
        <a:lnSpc>
          <a:spcPct val="110000"/>
        </a:lnSpc>
        <a:spcBef>
          <a:spcPts val="0"/>
        </a:spcBef>
        <a:spcAft>
          <a:spcPts val="0"/>
        </a:spcAft>
        <a:buFont typeface="Arial" panose="020B0604020202020204" pitchFamily="34" charset="0"/>
        <a:buNone/>
        <a:defRPr sz="9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9.xml"/><Relationship Id="rId7" Type="http://schemas.openxmlformats.org/officeDocument/2006/relationships/image" Target="../media/image2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3.xml"/><Relationship Id="rId7" Type="http://schemas.openxmlformats.org/officeDocument/2006/relationships/slideLayout" Target="../slideLayouts/slideLayout65.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25.png"/><Relationship Id="rId4" Type="http://schemas.openxmlformats.org/officeDocument/2006/relationships/tags" Target="../tags/tag14.xml"/><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9.xml"/><Relationship Id="rId7" Type="http://schemas.openxmlformats.org/officeDocument/2006/relationships/image" Target="../media/image2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MON%20ESPACE%20SANTE.mp4" TargetMode="External"/><Relationship Id="rId5" Type="http://schemas.openxmlformats.org/officeDocument/2006/relationships/notesSlide" Target="../notesSlides/notesSlide3.xml"/><Relationship Id="rId4"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0.png"/><Relationship Id="rId3" Type="http://schemas.openxmlformats.org/officeDocument/2006/relationships/tags" Target="../tags/tag22.xml"/><Relationship Id="rId7" Type="http://schemas.openxmlformats.org/officeDocument/2006/relationships/tags" Target="../tags/tag26.xml"/><Relationship Id="rId12" Type="http://schemas.microsoft.com/office/2007/relationships/hdphoto" Target="../media/hdphoto1.wdp"/><Relationship Id="rId2" Type="http://schemas.openxmlformats.org/officeDocument/2006/relationships/tags" Target="../tags/tag21.xml"/><Relationship Id="rId16" Type="http://schemas.openxmlformats.org/officeDocument/2006/relationships/image" Target="../media/image25.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29.png"/><Relationship Id="rId5" Type="http://schemas.openxmlformats.org/officeDocument/2006/relationships/tags" Target="../tags/tag24.xml"/><Relationship Id="rId1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tags" Target="../tags/tag23.xml"/><Relationship Id="rId9" Type="http://schemas.openxmlformats.org/officeDocument/2006/relationships/notesSlide" Target="../notesSlides/notesSlide4.xml"/><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9.xml"/><Relationship Id="rId7" Type="http://schemas.openxmlformats.org/officeDocument/2006/relationships/image" Target="../media/image3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6.png"/><Relationship Id="rId5" Type="http://schemas.openxmlformats.org/officeDocument/2006/relationships/notesSlide" Target="../notesSlides/notesSlide5.xml"/><Relationship Id="rId4"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32.xml"/><Relationship Id="rId7" Type="http://schemas.openxmlformats.org/officeDocument/2006/relationships/image" Target="../media/image3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6.png"/><Relationship Id="rId5" Type="http://schemas.openxmlformats.org/officeDocument/2006/relationships/notesSlide" Target="../notesSlides/notesSlide6.xml"/><Relationship Id="rId4" Type="http://schemas.openxmlformats.org/officeDocument/2006/relationships/slideLayout" Target="../slideLayouts/slideLayout65.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35.xml"/><Relationship Id="rId7" Type="http://schemas.openxmlformats.org/officeDocument/2006/relationships/image" Target="../media/image34.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6.png"/><Relationship Id="rId5" Type="http://schemas.openxmlformats.org/officeDocument/2006/relationships/notesSlide" Target="../notesSlides/notesSlide7.xml"/><Relationship Id="rId10" Type="http://schemas.openxmlformats.org/officeDocument/2006/relationships/image" Target="../media/image36.png"/><Relationship Id="rId4" Type="http://schemas.openxmlformats.org/officeDocument/2006/relationships/slideLayout" Target="../slideLayouts/slideLayout65.xml"/><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38.xml"/><Relationship Id="rId7" Type="http://schemas.openxmlformats.org/officeDocument/2006/relationships/image" Target="../media/image26.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7.png"/><Relationship Id="rId5" Type="http://schemas.openxmlformats.org/officeDocument/2006/relationships/notesSlide" Target="../notesSlides/notesSlide8.xml"/><Relationship Id="rId4"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5.xml"/><Relationship Id="rId1" Type="http://schemas.openxmlformats.org/officeDocument/2006/relationships/tags" Target="../tags/tag39.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749F7E99-DE51-467E-A90D-D3077E3DA22A}"/>
              </a:ext>
            </a:extLst>
          </p:cNvPr>
          <p:cNvPicPr>
            <a:picLocks noChangeAspect="1"/>
          </p:cNvPicPr>
          <p:nvPr>
            <p:custDataLst>
              <p:tags r:id="rId1"/>
            </p:custDataLst>
          </p:nvPr>
        </p:nvPicPr>
        <p:blipFill rotWithShape="1">
          <a:blip r:embed="rId7"/>
          <a:srcRect t="31296" b="7190"/>
          <a:stretch/>
        </p:blipFill>
        <p:spPr>
          <a:xfrm>
            <a:off x="369001" y="1660501"/>
            <a:ext cx="8394600" cy="3118499"/>
          </a:xfrm>
          <a:prstGeom prst="rect">
            <a:avLst/>
          </a:prstGeom>
        </p:spPr>
      </p:pic>
      <p:sp>
        <p:nvSpPr>
          <p:cNvPr id="3" name="Titre 2"/>
          <p:cNvSpPr>
            <a:spLocks noGrp="1"/>
          </p:cNvSpPr>
          <p:nvPr>
            <p:ph type="ctrTitle"/>
            <p:custDataLst>
              <p:tags r:id="rId2"/>
            </p:custDataLst>
          </p:nvPr>
        </p:nvSpPr>
        <p:spPr/>
        <p:txBody>
          <a:bodyPr/>
          <a:lstStyle/>
          <a:p>
            <a:r>
              <a:rPr lang="fr-FR" dirty="0">
                <a:solidFill>
                  <a:schemeClr val="bg1"/>
                </a:solidFill>
                <a:latin typeface="+mj-lt"/>
              </a:rPr>
              <a:t>Présentation</a:t>
            </a:r>
            <a:br>
              <a:rPr lang="fr-FR" dirty="0">
                <a:solidFill>
                  <a:schemeClr val="bg1"/>
                </a:solidFill>
                <a:latin typeface="+mj-lt"/>
              </a:rPr>
            </a:br>
            <a:r>
              <a:rPr lang="fr-FR" dirty="0">
                <a:solidFill>
                  <a:schemeClr val="bg1"/>
                </a:solidFill>
                <a:latin typeface="+mj-lt"/>
              </a:rPr>
              <a:t>Mon espace </a:t>
            </a:r>
            <a:r>
              <a:rPr lang="fr-FR" dirty="0" smtClean="0">
                <a:solidFill>
                  <a:schemeClr val="bg1"/>
                </a:solidFill>
                <a:latin typeface="+mj-lt"/>
              </a:rPr>
              <a:t>santé</a:t>
            </a:r>
            <a:br>
              <a:rPr lang="fr-FR" dirty="0" smtClean="0">
                <a:solidFill>
                  <a:schemeClr val="bg1"/>
                </a:solidFill>
                <a:latin typeface="+mj-lt"/>
              </a:rPr>
            </a:br>
            <a:r>
              <a:rPr lang="fr-FR" dirty="0" smtClean="0">
                <a:solidFill>
                  <a:schemeClr val="bg1"/>
                </a:solidFill>
                <a:latin typeface="+mj-lt"/>
              </a:rPr>
              <a:t>Séminaire </a:t>
            </a:r>
            <a:r>
              <a:rPr lang="fr-FR" sz="2800" dirty="0" smtClean="0">
                <a:solidFill>
                  <a:schemeClr val="bg1"/>
                </a:solidFill>
                <a:latin typeface="+mj-lt"/>
              </a:rPr>
              <a:t>FACS SUD</a:t>
            </a:r>
            <a:endParaRPr lang="fr-FR" sz="2800" dirty="0">
              <a:solidFill>
                <a:schemeClr val="bg1">
                  <a:lumMod val="95000"/>
                </a:schemeClr>
              </a:solidFill>
              <a:latin typeface="+mj-lt"/>
            </a:endParaRPr>
          </a:p>
        </p:txBody>
      </p:sp>
      <p:sp>
        <p:nvSpPr>
          <p:cNvPr id="5" name="Espace réservé du texte 4"/>
          <p:cNvSpPr>
            <a:spLocks noGrp="1"/>
          </p:cNvSpPr>
          <p:nvPr>
            <p:ph type="body" sz="quarter" idx="12"/>
            <p:custDataLst>
              <p:tags r:id="rId3"/>
            </p:custDataLst>
          </p:nvPr>
        </p:nvSpPr>
        <p:spPr>
          <a:xfrm>
            <a:off x="552389" y="3847348"/>
            <a:ext cx="8201416" cy="564356"/>
          </a:xfrm>
        </p:spPr>
        <p:txBody>
          <a:bodyPr>
            <a:normAutofit/>
          </a:bodyPr>
          <a:lstStyle/>
          <a:p>
            <a:r>
              <a:rPr lang="fr-FR" dirty="0" smtClean="0">
                <a:latin typeface="+mj-lt"/>
              </a:rPr>
              <a:t>10 novembre 2022</a:t>
            </a:r>
            <a:endParaRPr lang="fr-FR" dirty="0">
              <a:latin typeface="+mj-lt"/>
            </a:endParaRPr>
          </a:p>
        </p:txBody>
      </p:sp>
      <p:pic>
        <p:nvPicPr>
          <p:cNvPr id="6" name="Image 5"/>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6496560" y="3393940"/>
            <a:ext cx="2267041" cy="1385060"/>
          </a:xfrm>
          <a:prstGeom prst="rect">
            <a:avLst/>
          </a:prstGeom>
        </p:spPr>
      </p:pic>
    </p:spTree>
    <p:extLst>
      <p:ext uri="{BB962C8B-B14F-4D97-AF65-F5344CB8AC3E}">
        <p14:creationId xmlns:p14="http://schemas.microsoft.com/office/powerpoint/2010/main" val="1439450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7ED8A0-61E6-4FE3-89FA-0F7729B4E99D}"/>
              </a:ext>
            </a:extLst>
          </p:cNvPr>
          <p:cNvSpPr>
            <a:spLocks noGrp="1"/>
          </p:cNvSpPr>
          <p:nvPr>
            <p:ph type="sldNum" sz="quarter" idx="15"/>
            <p:custDataLst>
              <p:tags r:id="rId1"/>
            </p:custDataLst>
          </p:nvPr>
        </p:nvSpPr>
        <p:spPr/>
        <p:txBody>
          <a:bodyPr/>
          <a:lstStyle/>
          <a:p>
            <a:fld id="{975A587B-5814-4D9B-9598-FE9CB954CB01}" type="slidenum">
              <a:rPr lang="fr-FR" smtClean="0"/>
              <a:pPr/>
              <a:t>2</a:t>
            </a:fld>
            <a:endParaRPr lang="fr-FR" dirty="0"/>
          </a:p>
        </p:txBody>
      </p:sp>
      <p:sp>
        <p:nvSpPr>
          <p:cNvPr id="4" name="Title 3">
            <a:extLst>
              <a:ext uri="{FF2B5EF4-FFF2-40B4-BE49-F238E27FC236}">
                <a16:creationId xmlns="" xmlns:a16="http://schemas.microsoft.com/office/drawing/2014/main" id="{62708F48-060E-4D83-BA59-E9337930CB5B}"/>
              </a:ext>
            </a:extLst>
          </p:cNvPr>
          <p:cNvSpPr>
            <a:spLocks noGrp="1"/>
          </p:cNvSpPr>
          <p:nvPr>
            <p:ph type="title"/>
            <p:custDataLst>
              <p:tags r:id="rId2"/>
            </p:custDataLst>
          </p:nvPr>
        </p:nvSpPr>
        <p:spPr>
          <a:xfrm>
            <a:off x="363808" y="75156"/>
            <a:ext cx="8397000" cy="529143"/>
          </a:xfrm>
        </p:spPr>
        <p:txBody>
          <a:bodyPr>
            <a:normAutofit fontScale="90000"/>
          </a:bodyPr>
          <a:lstStyle/>
          <a:p>
            <a:pPr algn="ctr"/>
            <a:r>
              <a:rPr lang="fr-FR" dirty="0" smtClean="0"/>
              <a:t>Contenu de la Conférence de presse nationale Mon Espace Santé du 03 novembre 2022 - Un premier bilan</a:t>
            </a:r>
            <a:endParaRPr lang="fr-FR" dirty="0"/>
          </a:p>
        </p:txBody>
      </p:sp>
      <p:sp>
        <p:nvSpPr>
          <p:cNvPr id="21" name="TextBox 20">
            <a:extLst>
              <a:ext uri="{FF2B5EF4-FFF2-40B4-BE49-F238E27FC236}">
                <a16:creationId xmlns="" xmlns:a16="http://schemas.microsoft.com/office/drawing/2014/main" id="{51392F86-0CE6-4C2A-A508-79089D6F1447}"/>
              </a:ext>
            </a:extLst>
          </p:cNvPr>
          <p:cNvSpPr txBox="1"/>
          <p:nvPr>
            <p:custDataLst>
              <p:tags r:id="rId3"/>
            </p:custDataLst>
          </p:nvPr>
        </p:nvSpPr>
        <p:spPr>
          <a:xfrm>
            <a:off x="215750" y="653878"/>
            <a:ext cx="6944931" cy="1369606"/>
          </a:xfrm>
          <a:prstGeom prst="rect">
            <a:avLst/>
          </a:prstGeom>
          <a:solidFill>
            <a:schemeClr val="accent6">
              <a:lumMod val="60000"/>
              <a:lumOff val="40000"/>
            </a:schemeClr>
          </a:solidFill>
          <a:ln w="12700" cap="flat">
            <a:noFill/>
            <a:miter lim="400000"/>
          </a:ln>
          <a:effectLst/>
          <a:sp3d/>
        </p:spPr>
        <p:txBody>
          <a:bodyPr rot="0" spcFirstLastPara="1" vertOverflow="overflow" horzOverflow="overflow" vert="horz" wrap="square" lIns="38100" tIns="38100" rIns="38100" bIns="38100" numCol="1" spcCol="28575" rtlCol="0" anchor="ctr">
            <a:spAutoFit/>
          </a:bodyPr>
          <a:lstStyle/>
          <a:p>
            <a:pPr marL="214313" indent="-214313" algn="just" defTabSz="1828754" hangingPunct="0">
              <a:buClrTx/>
              <a:buFont typeface="Arial" panose="020B0604020202020204" pitchFamily="34" charset="0"/>
              <a:buChar char="•"/>
              <a:defRPr/>
            </a:pPr>
            <a:r>
              <a:rPr lang="fr-FR" b="1" dirty="0">
                <a:solidFill>
                  <a:schemeClr val="bg1"/>
                </a:solidFill>
              </a:rPr>
              <a:t>Une plate forme souveraine lancée début 2022 pilotée par le Ministère de la Santé et de la Prévention et par l’Assurance Maladie</a:t>
            </a:r>
          </a:p>
          <a:p>
            <a:pPr marL="214313" indent="-214313" algn="just" defTabSz="1828754" hangingPunct="0">
              <a:buClrTx/>
              <a:buFont typeface="Arial" panose="020B0604020202020204" pitchFamily="34" charset="0"/>
              <a:buChar char="•"/>
              <a:defRPr/>
            </a:pPr>
            <a:endParaRPr lang="fr-FR" b="1" dirty="0">
              <a:solidFill>
                <a:schemeClr val="bg1"/>
              </a:solidFill>
            </a:endParaRPr>
          </a:p>
          <a:p>
            <a:pPr marL="214313" indent="-214313" algn="just" defTabSz="1828754" hangingPunct="0">
              <a:buClrTx/>
              <a:buFont typeface="Arial" panose="020B0604020202020204" pitchFamily="34" charset="0"/>
              <a:buChar char="•"/>
              <a:defRPr/>
            </a:pPr>
            <a:r>
              <a:rPr lang="fr-FR" b="1" kern="0" dirty="0" smtClean="0">
                <a:solidFill>
                  <a:schemeClr val="bg1"/>
                </a:solidFill>
              </a:rPr>
              <a:t>Une ambition, celle de redonner la main au citoyen sur sa santé</a:t>
            </a:r>
          </a:p>
          <a:p>
            <a:pPr marL="214313" indent="-214313" algn="just" defTabSz="1828754" hangingPunct="0">
              <a:buClrTx/>
              <a:buFont typeface="Arial" panose="020B0604020202020204" pitchFamily="34" charset="0"/>
              <a:buChar char="•"/>
              <a:defRPr/>
            </a:pPr>
            <a:endParaRPr lang="fr-FR" b="1" kern="0" dirty="0" smtClean="0">
              <a:solidFill>
                <a:schemeClr val="bg1"/>
              </a:solidFill>
            </a:endParaRPr>
          </a:p>
          <a:p>
            <a:pPr marL="214313" indent="-214313" algn="just" defTabSz="1828754" hangingPunct="0">
              <a:buClrTx/>
              <a:buFont typeface="Arial" panose="020B0604020202020204" pitchFamily="34" charset="0"/>
              <a:buChar char="•"/>
              <a:defRPr/>
            </a:pPr>
            <a:r>
              <a:rPr lang="fr-FR" b="1" dirty="0">
                <a:solidFill>
                  <a:schemeClr val="bg1"/>
                </a:solidFill>
              </a:rPr>
              <a:t>Mon Espace Santé, le nouveau carnet de santé numérique de tous les </a:t>
            </a:r>
            <a:r>
              <a:rPr lang="fr-FR" b="1" dirty="0" smtClean="0">
                <a:solidFill>
                  <a:schemeClr val="bg1"/>
                </a:solidFill>
              </a:rPr>
              <a:t>Français</a:t>
            </a:r>
            <a:endParaRPr lang="fr-FR" b="1" dirty="0">
              <a:solidFill>
                <a:schemeClr val="bg1"/>
              </a:solidFill>
            </a:endParaRPr>
          </a:p>
        </p:txBody>
      </p:sp>
      <p:pic>
        <p:nvPicPr>
          <p:cNvPr id="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2161" y="653878"/>
            <a:ext cx="673252"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96076" y="87663"/>
            <a:ext cx="844328" cy="515846"/>
          </a:xfrm>
          <a:prstGeom prst="rect">
            <a:avLst/>
          </a:prstGeom>
        </p:spPr>
      </p:pic>
      <p:sp>
        <p:nvSpPr>
          <p:cNvPr id="10" name="TextBox 20">
            <a:extLst>
              <a:ext uri="{FF2B5EF4-FFF2-40B4-BE49-F238E27FC236}">
                <a16:creationId xmlns="" xmlns:a16="http://schemas.microsoft.com/office/drawing/2014/main" id="{51392F86-0CE6-4C2A-A508-79089D6F1447}"/>
              </a:ext>
            </a:extLst>
          </p:cNvPr>
          <p:cNvSpPr txBox="1"/>
          <p:nvPr>
            <p:custDataLst>
              <p:tags r:id="rId5"/>
            </p:custDataLst>
          </p:nvPr>
        </p:nvSpPr>
        <p:spPr>
          <a:xfrm>
            <a:off x="1240404" y="2115810"/>
            <a:ext cx="6858598" cy="1154162"/>
          </a:xfrm>
          <a:prstGeom prst="rect">
            <a:avLst/>
          </a:prstGeom>
          <a:solidFill>
            <a:schemeClr val="tx1"/>
          </a:solidFill>
          <a:ln w="12700" cap="flat">
            <a:noFill/>
            <a:miter lim="400000"/>
          </a:ln>
          <a:effectLst/>
          <a:sp3d/>
        </p:spPr>
        <p:txBody>
          <a:bodyPr rot="0" spcFirstLastPara="1" vertOverflow="overflow" horzOverflow="overflow" vert="horz" wrap="square" lIns="38100" tIns="38100" rIns="38100" bIns="38100" numCol="1" spcCol="28575" rtlCol="0" anchor="ctr">
            <a:spAutoFit/>
          </a:bodyPr>
          <a:lstStyle/>
          <a:p>
            <a:pPr marL="214313" indent="-214313" algn="just" defTabSz="1828754" hangingPunct="0">
              <a:buClrTx/>
              <a:buFont typeface="Arial" panose="020B0604020202020204" pitchFamily="34" charset="0"/>
              <a:buChar char="•"/>
              <a:defRPr/>
            </a:pPr>
            <a:r>
              <a:rPr lang="fr-FR" b="1" dirty="0" smtClean="0">
                <a:solidFill>
                  <a:schemeClr val="bg1"/>
                </a:solidFill>
              </a:rPr>
              <a:t>65,4 </a:t>
            </a:r>
            <a:r>
              <a:rPr lang="fr-FR" b="1" dirty="0">
                <a:solidFill>
                  <a:schemeClr val="bg1"/>
                </a:solidFill>
              </a:rPr>
              <a:t>Millions de personnes disposent aujourd’hui d’un profil </a:t>
            </a:r>
            <a:r>
              <a:rPr lang="fr-FR" b="1" dirty="0" smtClean="0">
                <a:solidFill>
                  <a:schemeClr val="bg1"/>
                </a:solidFill>
              </a:rPr>
              <a:t>MES</a:t>
            </a:r>
          </a:p>
          <a:p>
            <a:pPr marL="214313" indent="-214313" algn="just" defTabSz="1828754" hangingPunct="0">
              <a:buClrTx/>
              <a:buFont typeface="Arial" panose="020B0604020202020204" pitchFamily="34" charset="0"/>
              <a:buChar char="•"/>
              <a:defRPr/>
            </a:pPr>
            <a:endParaRPr lang="fr-FR" b="1" dirty="0">
              <a:solidFill>
                <a:schemeClr val="bg1"/>
              </a:solidFill>
            </a:endParaRPr>
          </a:p>
          <a:p>
            <a:pPr marL="214313" indent="-214313" algn="just" defTabSz="1828754" hangingPunct="0">
              <a:buClrTx/>
              <a:buFont typeface="Arial" panose="020B0604020202020204" pitchFamily="34" charset="0"/>
              <a:buChar char="•"/>
              <a:defRPr/>
            </a:pPr>
            <a:r>
              <a:rPr lang="fr-FR" b="1" dirty="0" smtClean="0">
                <a:solidFill>
                  <a:schemeClr val="bg1"/>
                </a:solidFill>
              </a:rPr>
              <a:t>7,2 Millions de personnes ont activé leur MES</a:t>
            </a:r>
            <a:endParaRPr lang="fr-FR" b="1" dirty="0">
              <a:solidFill>
                <a:schemeClr val="bg1"/>
              </a:solidFill>
            </a:endParaRPr>
          </a:p>
          <a:p>
            <a:pPr marL="214313" indent="-214313" algn="just" defTabSz="1828754" hangingPunct="0">
              <a:buClrTx/>
              <a:buFont typeface="Arial" panose="020B0604020202020204" pitchFamily="34" charset="0"/>
              <a:buChar char="•"/>
              <a:defRPr/>
            </a:pPr>
            <a:endParaRPr lang="fr-FR" b="1" dirty="0">
              <a:solidFill>
                <a:schemeClr val="bg1"/>
              </a:solidFill>
            </a:endParaRPr>
          </a:p>
          <a:p>
            <a:pPr marL="214313" indent="-214313" algn="just" defTabSz="1828754" hangingPunct="0">
              <a:buClrTx/>
              <a:buFont typeface="Arial" panose="020B0604020202020204" pitchFamily="34" charset="0"/>
              <a:buChar char="•"/>
              <a:defRPr/>
            </a:pPr>
            <a:r>
              <a:rPr lang="fr-FR" b="1" kern="0" baseline="0" dirty="0" smtClean="0">
                <a:solidFill>
                  <a:schemeClr val="bg1"/>
                </a:solidFill>
              </a:rPr>
              <a:t>Moins de 2% des usagers s’y sont opposés</a:t>
            </a:r>
            <a:endParaRPr lang="fr-FR" b="1" kern="0" dirty="0">
              <a:solidFill>
                <a:schemeClr val="bg1"/>
              </a:solidFill>
            </a:endParaRPr>
          </a:p>
        </p:txBody>
      </p:sp>
      <p:sp>
        <p:nvSpPr>
          <p:cNvPr id="11" name="TextBox 20">
            <a:extLst>
              <a:ext uri="{FF2B5EF4-FFF2-40B4-BE49-F238E27FC236}">
                <a16:creationId xmlns="" xmlns:a16="http://schemas.microsoft.com/office/drawing/2014/main" id="{51392F86-0CE6-4C2A-A508-79089D6F1447}"/>
              </a:ext>
            </a:extLst>
          </p:cNvPr>
          <p:cNvSpPr txBox="1"/>
          <p:nvPr>
            <p:custDataLst>
              <p:tags r:id="rId6"/>
            </p:custDataLst>
          </p:nvPr>
        </p:nvSpPr>
        <p:spPr>
          <a:xfrm>
            <a:off x="194537" y="3343007"/>
            <a:ext cx="6987356" cy="1800493"/>
          </a:xfrm>
          <a:prstGeom prst="rect">
            <a:avLst/>
          </a:prstGeom>
          <a:solidFill>
            <a:schemeClr val="accent6">
              <a:lumMod val="60000"/>
              <a:lumOff val="40000"/>
            </a:schemeClr>
          </a:solidFill>
          <a:ln w="12700" cap="flat">
            <a:noFill/>
            <a:miter lim="400000"/>
          </a:ln>
          <a:effectLst/>
          <a:sp3d/>
        </p:spPr>
        <p:txBody>
          <a:bodyPr rot="0" spcFirstLastPara="1" vertOverflow="overflow" horzOverflow="overflow" vert="horz" wrap="square" lIns="38100" tIns="38100" rIns="38100" bIns="38100" numCol="1" spcCol="28575" rtlCol="0" anchor="ctr">
            <a:spAutoFit/>
          </a:bodyPr>
          <a:lstStyle/>
          <a:p>
            <a:pPr marL="214313" indent="-214313" algn="just" defTabSz="1828754" hangingPunct="0">
              <a:buClrTx/>
              <a:buFont typeface="Arial" panose="020B0604020202020204" pitchFamily="34" charset="0"/>
              <a:buChar char="•"/>
              <a:defRPr/>
            </a:pPr>
            <a:r>
              <a:rPr lang="fr-FR" b="1" kern="0" baseline="0" dirty="0" smtClean="0">
                <a:solidFill>
                  <a:schemeClr val="bg1"/>
                </a:solidFill>
              </a:rPr>
              <a:t>Un accompagnement spécifique des personnes les plus éloignées du numérique</a:t>
            </a:r>
          </a:p>
          <a:p>
            <a:pPr marL="214313" indent="-214313" algn="just" defTabSz="1828754" hangingPunct="0">
              <a:buClrTx/>
              <a:buFont typeface="Arial" panose="020B0604020202020204" pitchFamily="34" charset="0"/>
              <a:buChar char="•"/>
              <a:defRPr/>
            </a:pPr>
            <a:endParaRPr lang="fr-FR" b="1" dirty="0">
              <a:solidFill>
                <a:schemeClr val="bg1"/>
              </a:solidFill>
            </a:endParaRPr>
          </a:p>
          <a:p>
            <a:pPr marL="214313" indent="-214313" algn="just" defTabSz="1828754" hangingPunct="0">
              <a:buClrTx/>
              <a:buFont typeface="Arial" panose="020B0604020202020204" pitchFamily="34" charset="0"/>
              <a:buChar char="•"/>
              <a:defRPr/>
            </a:pPr>
            <a:r>
              <a:rPr lang="fr-FR" b="1" kern="0" baseline="0" dirty="0" smtClean="0">
                <a:solidFill>
                  <a:schemeClr val="bg1"/>
                </a:solidFill>
              </a:rPr>
              <a:t>Une mise à jour des logiciels métiers des PS et des ES en cours financée dans le cadre du Ségur du numérique</a:t>
            </a:r>
          </a:p>
          <a:p>
            <a:pPr marL="214313" indent="-214313" algn="just" defTabSz="1828754" hangingPunct="0">
              <a:buClrTx/>
              <a:buFont typeface="Arial" panose="020B0604020202020204" pitchFamily="34" charset="0"/>
              <a:buChar char="•"/>
              <a:defRPr/>
            </a:pPr>
            <a:endParaRPr lang="fr-FR" b="1" dirty="0">
              <a:solidFill>
                <a:schemeClr val="bg1"/>
              </a:solidFill>
            </a:endParaRPr>
          </a:p>
          <a:p>
            <a:pPr marL="214313" indent="-214313" algn="just" defTabSz="1828754" hangingPunct="0">
              <a:buClrTx/>
              <a:buFont typeface="Arial" panose="020B0604020202020204" pitchFamily="34" charset="0"/>
              <a:buChar char="•"/>
              <a:defRPr/>
            </a:pPr>
            <a:r>
              <a:rPr lang="fr-FR" b="1" kern="0" baseline="0" dirty="0" smtClean="0">
                <a:solidFill>
                  <a:schemeClr val="bg1"/>
                </a:solidFill>
              </a:rPr>
              <a:t>Des évolutions en permanence avec, outre l’application mobile, le catalogue de service</a:t>
            </a:r>
            <a:endParaRPr lang="fr-FR" b="1" dirty="0">
              <a:solidFill>
                <a:schemeClr val="bg1"/>
              </a:solidFill>
            </a:endParaRPr>
          </a:p>
        </p:txBody>
      </p:sp>
      <p:sp>
        <p:nvSpPr>
          <p:cNvPr id="12" name="Ellipse 11"/>
          <p:cNvSpPr/>
          <p:nvPr/>
        </p:nvSpPr>
        <p:spPr>
          <a:xfrm>
            <a:off x="5404777" y="2419182"/>
            <a:ext cx="2694225" cy="850790"/>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r>
              <a:rPr lang="fr-FR" sz="900" b="1" dirty="0" smtClean="0">
                <a:solidFill>
                  <a:srgbClr val="002060"/>
                </a:solidFill>
              </a:rPr>
              <a:t>Dans le Var, 980.000 MES</a:t>
            </a:r>
          </a:p>
          <a:p>
            <a:pPr algn="ctr"/>
            <a:r>
              <a:rPr lang="fr-FR" sz="900" b="1" dirty="0" smtClean="0">
                <a:solidFill>
                  <a:srgbClr val="002060"/>
                </a:solidFill>
              </a:rPr>
              <a:t> créés fin juin 2022</a:t>
            </a:r>
          </a:p>
          <a:p>
            <a:pPr algn="ctr"/>
            <a:r>
              <a:rPr lang="fr-FR" sz="900" b="1" dirty="0" smtClean="0">
                <a:solidFill>
                  <a:srgbClr val="002060"/>
                </a:solidFill>
              </a:rPr>
              <a:t> avec  environ 10% d’activés à ce jour et seulement 2.000 oppositions</a:t>
            </a:r>
            <a:endParaRPr lang="fr-FR" sz="900" b="1" dirty="0">
              <a:solidFill>
                <a:srgbClr val="002060"/>
              </a:solidFill>
            </a:endParaRPr>
          </a:p>
        </p:txBody>
      </p:sp>
    </p:spTree>
    <p:extLst>
      <p:ext uri="{BB962C8B-B14F-4D97-AF65-F5344CB8AC3E}">
        <p14:creationId xmlns:p14="http://schemas.microsoft.com/office/powerpoint/2010/main" val="1051294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380091" y="84572"/>
            <a:ext cx="8397000" cy="836113"/>
          </a:xfrm>
        </p:spPr>
        <p:txBody>
          <a:bodyPr/>
          <a:lstStyle/>
          <a:p>
            <a:pPr algn="ctr"/>
            <a:r>
              <a:rPr lang="fr-FR" dirty="0" smtClean="0"/>
              <a:t>Présentation </a:t>
            </a:r>
            <a:r>
              <a:rPr lang="fr-FR" dirty="0" err="1" smtClean="0"/>
              <a:t>video</a:t>
            </a:r>
            <a:r>
              <a:rPr lang="fr-FR" dirty="0" smtClean="0"/>
              <a:t> de MON ESPACE SANTE</a:t>
            </a:r>
            <a:endParaRPr lang="fr-FR" dirty="0"/>
          </a:p>
        </p:txBody>
      </p:sp>
      <p:sp>
        <p:nvSpPr>
          <p:cNvPr id="92" name="Espace réservé du numéro de diapositive 2">
            <a:extLst>
              <a:ext uri="{FF2B5EF4-FFF2-40B4-BE49-F238E27FC236}">
                <a16:creationId xmlns="" xmlns:a16="http://schemas.microsoft.com/office/drawing/2014/main" id="{2DBC6669-4B79-4605-A630-80DDD706682A}"/>
              </a:ext>
            </a:extLst>
          </p:cNvPr>
          <p:cNvSpPr>
            <a:spLocks noGrp="1"/>
          </p:cNvSpPr>
          <p:nvPr>
            <p:ph type="sldNum" sz="quarter" idx="15"/>
            <p:custDataLst>
              <p:tags r:id="rId2"/>
            </p:custDataLst>
          </p:nvPr>
        </p:nvSpPr>
        <p:spPr>
          <a:xfrm>
            <a:off x="296602" y="4672235"/>
            <a:ext cx="540000" cy="216000"/>
          </a:xfrm>
        </p:spPr>
        <p:txBody>
          <a:bodyPr/>
          <a:lstStyle/>
          <a:p>
            <a:pPr defTabSz="685800">
              <a:buClrTx/>
            </a:pPr>
            <a:fld id="{975A587B-5814-4D9B-9598-FE9CB954CB01}" type="slidenum">
              <a:rPr lang="fr-FR" kern="1200">
                <a:solidFill>
                  <a:srgbClr val="0C419A"/>
                </a:solidFill>
                <a:latin typeface="+mj-lt"/>
                <a:ea typeface="+mn-ea"/>
                <a:cs typeface="+mn-cs"/>
              </a:rPr>
              <a:pPr defTabSz="685800">
                <a:buClrTx/>
              </a:pPr>
              <a:t>3</a:t>
            </a:fld>
            <a:endParaRPr lang="fr-FR" kern="1200" dirty="0">
              <a:solidFill>
                <a:srgbClr val="0C419A"/>
              </a:solidFill>
              <a:latin typeface="+mj-lt"/>
              <a:ea typeface="+mn-ea"/>
              <a:cs typeface="+mn-cs"/>
            </a:endParaRPr>
          </a:p>
        </p:txBody>
      </p:sp>
      <p:pic>
        <p:nvPicPr>
          <p:cNvPr id="7171" name="Picture 3">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9190" y="1481152"/>
            <a:ext cx="2225869" cy="321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13467" y="175126"/>
            <a:ext cx="1041277" cy="636173"/>
          </a:xfrm>
          <a:prstGeom prst="rect">
            <a:avLst/>
          </a:prstGeom>
        </p:spPr>
      </p:pic>
    </p:spTree>
    <p:extLst>
      <p:ext uri="{BB962C8B-B14F-4D97-AF65-F5344CB8AC3E}">
        <p14:creationId xmlns:p14="http://schemas.microsoft.com/office/powerpoint/2010/main" val="1192992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602" y="1701196"/>
            <a:ext cx="6404951" cy="277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5"/>
            <p:custDataLst>
              <p:tags r:id="rId1"/>
            </p:custDataLst>
          </p:nvPr>
        </p:nvSpPr>
        <p:spPr/>
        <p:txBody>
          <a:bodyPr/>
          <a:lstStyle/>
          <a:p>
            <a:pPr defTabSz="685800">
              <a:buClrTx/>
            </a:pPr>
            <a:fld id="{975A587B-5814-4D9B-9598-FE9CB954CB01}" type="slidenum">
              <a:rPr lang="fr-FR" kern="1200">
                <a:solidFill>
                  <a:srgbClr val="0C419A"/>
                </a:solidFill>
                <a:latin typeface="+mj-lt"/>
                <a:ea typeface="+mn-ea"/>
                <a:cs typeface="+mn-cs"/>
              </a:rPr>
              <a:pPr defTabSz="685800">
                <a:buClrTx/>
              </a:pPr>
              <a:t>4</a:t>
            </a:fld>
            <a:endParaRPr lang="fr-FR" kern="1200" dirty="0">
              <a:solidFill>
                <a:srgbClr val="0C419A"/>
              </a:solidFill>
              <a:latin typeface="+mj-lt"/>
              <a:ea typeface="+mn-ea"/>
              <a:cs typeface="+mn-cs"/>
            </a:endParaRPr>
          </a:p>
        </p:txBody>
      </p:sp>
      <p:sp>
        <p:nvSpPr>
          <p:cNvPr id="4" name="Titre 3"/>
          <p:cNvSpPr>
            <a:spLocks noGrp="1"/>
          </p:cNvSpPr>
          <p:nvPr>
            <p:ph type="title"/>
            <p:custDataLst>
              <p:tags r:id="rId2"/>
            </p:custDataLst>
          </p:nvPr>
        </p:nvSpPr>
        <p:spPr>
          <a:xfrm>
            <a:off x="389614" y="100739"/>
            <a:ext cx="8397000" cy="836113"/>
          </a:xfrm>
        </p:spPr>
        <p:txBody>
          <a:bodyPr/>
          <a:lstStyle/>
          <a:p>
            <a:pPr algn="ctr"/>
            <a:r>
              <a:rPr lang="fr-FR" dirty="0"/>
              <a:t>Les fonctionnalités de Mon Espace Santé</a:t>
            </a:r>
          </a:p>
        </p:txBody>
      </p:sp>
      <p:pic>
        <p:nvPicPr>
          <p:cNvPr id="45" name="Image 33">
            <a:extLst>
              <a:ext uri="{FF2B5EF4-FFF2-40B4-BE49-F238E27FC236}">
                <a16:creationId xmlns="" xmlns:a16="http://schemas.microsoft.com/office/drawing/2014/main" id="{D1CC1EEE-4831-48D3-BE08-77C6BA03B271}"/>
              </a:ext>
            </a:extLst>
          </p:cNvPr>
          <p:cNvPicPr>
            <a:picLocks noChangeAspect="1"/>
          </p:cNvPicPr>
          <p:nvPr>
            <p:custDataLst>
              <p:tags r:id="rId3"/>
            </p:custDataLst>
          </p:nvPr>
        </p:nvPicPr>
        <p:blipFill>
          <a:blip r:embed="rId11" cstate="screen">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698390" y="3554570"/>
            <a:ext cx="486000" cy="486000"/>
          </a:xfrm>
          <a:prstGeom prst="rect">
            <a:avLst/>
          </a:prstGeom>
        </p:spPr>
      </p:pic>
      <p:pic>
        <p:nvPicPr>
          <p:cNvPr id="46" name="Image 34">
            <a:extLst>
              <a:ext uri="{FF2B5EF4-FFF2-40B4-BE49-F238E27FC236}">
                <a16:creationId xmlns="" xmlns:a16="http://schemas.microsoft.com/office/drawing/2014/main" id="{467F78F6-2C7D-470C-A294-37F1FEFAB651}"/>
              </a:ext>
            </a:extLst>
          </p:cNvPr>
          <p:cNvPicPr>
            <a:picLocks noChangeAspect="1"/>
          </p:cNvPicPr>
          <p:nvPr>
            <p:custDataLst>
              <p:tags r:id="rId4"/>
            </p:custDataLst>
          </p:nvPr>
        </p:nvPicPr>
        <p:blipFill>
          <a:blip r:embed="rId13" cstate="screen">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706024" y="2250639"/>
            <a:ext cx="486000" cy="486000"/>
          </a:xfrm>
          <a:prstGeom prst="rect">
            <a:avLst/>
          </a:prstGeom>
        </p:spPr>
      </p:pic>
      <p:sp>
        <p:nvSpPr>
          <p:cNvPr id="52" name="Rectangle 51">
            <a:extLst>
              <a:ext uri="{FF2B5EF4-FFF2-40B4-BE49-F238E27FC236}">
                <a16:creationId xmlns="" xmlns:a16="http://schemas.microsoft.com/office/drawing/2014/main" id="{5A975DAA-5642-4BEE-B609-7FFBA08DB858}"/>
              </a:ext>
            </a:extLst>
          </p:cNvPr>
          <p:cNvSpPr/>
          <p:nvPr>
            <p:custDataLst>
              <p:tags r:id="rId5"/>
            </p:custDataLst>
          </p:nvPr>
        </p:nvSpPr>
        <p:spPr>
          <a:xfrm>
            <a:off x="395535" y="977804"/>
            <a:ext cx="8417193" cy="461665"/>
          </a:xfrm>
          <a:prstGeom prst="rect">
            <a:avLst/>
          </a:prstGeom>
          <a:solidFill>
            <a:schemeClr val="accent6">
              <a:lumMod val="60000"/>
              <a:lumOff val="40000"/>
            </a:schemeClr>
          </a:solidFill>
        </p:spPr>
        <p:txBody>
          <a:bodyPr wrap="square">
            <a:spAutoFit/>
          </a:bodyPr>
          <a:lstStyle/>
          <a:p>
            <a:pPr marL="342900" lvl="1" algn="ctr" defTabSz="342900">
              <a:spcBef>
                <a:spcPts val="450"/>
              </a:spcBef>
              <a:buClr>
                <a:srgbClr val="99CC00"/>
              </a:buClr>
              <a:buSzPct val="100000"/>
              <a:defRPr/>
            </a:pPr>
            <a:r>
              <a:rPr lang="fr-FR" sz="1200" b="1" kern="1200" dirty="0">
                <a:solidFill>
                  <a:schemeClr val="bg1"/>
                </a:solidFill>
                <a:latin typeface="+mj-lt"/>
                <a:ea typeface="+mn-ea"/>
                <a:cs typeface="Arial" panose="020B0604020202020204" pitchFamily="34" charset="0"/>
              </a:rPr>
              <a:t>Grâce à Mon espace santé, l’usager </a:t>
            </a:r>
            <a:r>
              <a:rPr lang="fr-FR" sz="1200" b="1" kern="1200" dirty="0" smtClean="0">
                <a:solidFill>
                  <a:schemeClr val="bg1"/>
                </a:solidFill>
                <a:latin typeface="+mj-lt"/>
                <a:ea typeface="+mn-ea"/>
                <a:cs typeface="Arial" panose="020B0604020202020204" pitchFamily="34" charset="0"/>
              </a:rPr>
              <a:t>a </a:t>
            </a:r>
            <a:r>
              <a:rPr lang="fr-FR" sz="1200" b="1" kern="1200" dirty="0">
                <a:solidFill>
                  <a:schemeClr val="bg1"/>
                </a:solidFill>
                <a:latin typeface="+mj-lt"/>
                <a:ea typeface="+mn-ea"/>
                <a:cs typeface="Arial" panose="020B0604020202020204" pitchFamily="34" charset="0"/>
              </a:rPr>
              <a:t>accès à 4 fonctionnalités majeures dont </a:t>
            </a:r>
            <a:r>
              <a:rPr lang="fr-FR" sz="1200" b="1" kern="1200" dirty="0" smtClean="0">
                <a:solidFill>
                  <a:schemeClr val="bg1"/>
                </a:solidFill>
                <a:latin typeface="+mj-lt"/>
                <a:ea typeface="+mn-ea"/>
                <a:cs typeface="Arial" panose="020B0604020202020204" pitchFamily="34" charset="0"/>
              </a:rPr>
              <a:t>3 </a:t>
            </a:r>
            <a:r>
              <a:rPr lang="fr-FR" sz="1200" b="1" kern="1200" dirty="0">
                <a:solidFill>
                  <a:schemeClr val="bg1"/>
                </a:solidFill>
                <a:latin typeface="+mj-lt"/>
                <a:ea typeface="+mn-ea"/>
                <a:cs typeface="Arial" panose="020B0604020202020204" pitchFamily="34" charset="0"/>
              </a:rPr>
              <a:t>disponibles </a:t>
            </a:r>
            <a:r>
              <a:rPr lang="fr-FR" sz="1200" b="1" kern="1200" dirty="0" smtClean="0">
                <a:solidFill>
                  <a:schemeClr val="bg1"/>
                </a:solidFill>
                <a:latin typeface="+mj-lt"/>
                <a:ea typeface="+mn-ea"/>
                <a:cs typeface="Arial" panose="020B0604020202020204" pitchFamily="34" charset="0"/>
              </a:rPr>
              <a:t>immédiatement, à savoir le Dossier médical, la Messagerie </a:t>
            </a:r>
            <a:r>
              <a:rPr lang="fr-FR" sz="1200" b="1" kern="1200" dirty="0">
                <a:solidFill>
                  <a:schemeClr val="bg1"/>
                </a:solidFill>
                <a:latin typeface="+mj-lt"/>
                <a:ea typeface="+mn-ea"/>
                <a:cs typeface="Arial" panose="020B0604020202020204" pitchFamily="34" charset="0"/>
              </a:rPr>
              <a:t>de </a:t>
            </a:r>
            <a:r>
              <a:rPr lang="fr-FR" sz="1200" b="1" kern="1200" dirty="0" smtClean="0">
                <a:solidFill>
                  <a:schemeClr val="bg1"/>
                </a:solidFill>
                <a:latin typeface="+mj-lt"/>
                <a:ea typeface="+mn-ea"/>
                <a:cs typeface="Arial" panose="020B0604020202020204" pitchFamily="34" charset="0"/>
              </a:rPr>
              <a:t>santé et tout récemment le catalogue de service</a:t>
            </a:r>
            <a:endParaRPr lang="fr-FR" sz="1200" b="1" kern="1200" dirty="0">
              <a:solidFill>
                <a:schemeClr val="bg1"/>
              </a:solidFill>
              <a:latin typeface="+mj-lt"/>
              <a:ea typeface="+mn-ea"/>
              <a:cs typeface="Arial" panose="020B0604020202020204" pitchFamily="34" charset="0"/>
            </a:endParaRPr>
          </a:p>
        </p:txBody>
      </p:sp>
      <p:sp>
        <p:nvSpPr>
          <p:cNvPr id="9" name="Rectangle 8">
            <a:extLst>
              <a:ext uri="{FF2B5EF4-FFF2-40B4-BE49-F238E27FC236}">
                <a16:creationId xmlns="" xmlns:a16="http://schemas.microsoft.com/office/drawing/2014/main" id="{5A975DAA-5642-4BEE-B609-7FFBA08DB858}"/>
              </a:ext>
            </a:extLst>
          </p:cNvPr>
          <p:cNvSpPr/>
          <p:nvPr>
            <p:custDataLst>
              <p:tags r:id="rId6"/>
            </p:custDataLst>
          </p:nvPr>
        </p:nvSpPr>
        <p:spPr>
          <a:xfrm>
            <a:off x="243841" y="3843915"/>
            <a:ext cx="2286000" cy="400110"/>
          </a:xfrm>
          <a:prstGeom prst="rect">
            <a:avLst/>
          </a:prstGeom>
          <a:noFill/>
        </p:spPr>
        <p:txBody>
          <a:bodyPr wrap="square">
            <a:spAutoFit/>
          </a:bodyPr>
          <a:lstStyle/>
          <a:p>
            <a:pPr marL="342900" lvl="1" algn="just" defTabSz="342900">
              <a:spcBef>
                <a:spcPts val="450"/>
              </a:spcBef>
              <a:buClr>
                <a:srgbClr val="99CC00"/>
              </a:buClr>
              <a:buSzPct val="100000"/>
              <a:defRPr/>
            </a:pPr>
            <a:r>
              <a:rPr lang="fr-FR" sz="1000" b="1" kern="1200" dirty="0" smtClean="0">
                <a:solidFill>
                  <a:srgbClr val="B71251"/>
                </a:solidFill>
                <a:latin typeface="+mj-lt"/>
                <a:ea typeface="+mn-ea"/>
                <a:cs typeface="Arial" panose="020B0604020202020204" pitchFamily="34" charset="0"/>
              </a:rPr>
              <a:t>L’agenda sera disponible début 2023</a:t>
            </a:r>
            <a:endParaRPr lang="fr-FR" sz="1000" b="1" kern="1200" dirty="0">
              <a:solidFill>
                <a:srgbClr val="B71251"/>
              </a:solidFill>
              <a:latin typeface="+mj-lt"/>
              <a:ea typeface="+mn-ea"/>
              <a:cs typeface="Arial" panose="020B0604020202020204" pitchFamily="34" charset="0"/>
            </a:endParaRPr>
          </a:p>
        </p:txBody>
      </p:sp>
      <p:sp>
        <p:nvSpPr>
          <p:cNvPr id="10" name="Rectangle 9">
            <a:extLst>
              <a:ext uri="{FF2B5EF4-FFF2-40B4-BE49-F238E27FC236}">
                <a16:creationId xmlns="" xmlns:a16="http://schemas.microsoft.com/office/drawing/2014/main" id="{F9DD95E0-C992-2E4B-87D9-910E0DD96304}"/>
              </a:ext>
            </a:extLst>
          </p:cNvPr>
          <p:cNvSpPr/>
          <p:nvPr/>
        </p:nvSpPr>
        <p:spPr>
          <a:xfrm>
            <a:off x="6864096" y="3797570"/>
            <a:ext cx="2231136" cy="732851"/>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t"/>
          <a:lstStyle/>
          <a:p>
            <a:pPr marL="0" lvl="1" algn="ctr" defTabSz="914354">
              <a:spcBef>
                <a:spcPts val="300"/>
              </a:spcBef>
              <a:spcAft>
                <a:spcPts val="300"/>
              </a:spcAft>
            </a:pPr>
            <a:r>
              <a:rPr lang="fr-FR" sz="1200" dirty="0" smtClean="0">
                <a:solidFill>
                  <a:schemeClr val="bg1"/>
                </a:solidFill>
              </a:rPr>
              <a:t>Comment y accède-t-on ?</a:t>
            </a:r>
          </a:p>
          <a:p>
            <a:pPr marL="0" lvl="1" algn="ctr" defTabSz="914354">
              <a:spcBef>
                <a:spcPts val="300"/>
              </a:spcBef>
              <a:spcAft>
                <a:spcPts val="300"/>
              </a:spcAft>
            </a:pPr>
            <a:r>
              <a:rPr lang="fr-FR" sz="1000" dirty="0" smtClean="0">
                <a:solidFill>
                  <a:schemeClr val="bg1"/>
                </a:solidFill>
              </a:rPr>
              <a:t>En se rendant sur le site https</a:t>
            </a:r>
            <a:r>
              <a:rPr lang="fr-FR" sz="1000" dirty="0">
                <a:solidFill>
                  <a:schemeClr val="bg1"/>
                </a:solidFill>
              </a:rPr>
              <a:t>://www.monespacesante.fr</a:t>
            </a:r>
          </a:p>
        </p:txBody>
      </p:sp>
      <p:sp>
        <p:nvSpPr>
          <p:cNvPr id="11" name="Rectangle 10">
            <a:extLst>
              <a:ext uri="{FF2B5EF4-FFF2-40B4-BE49-F238E27FC236}">
                <a16:creationId xmlns="" xmlns:a16="http://schemas.microsoft.com/office/drawing/2014/main" id="{F9DD95E0-C992-2E4B-87D9-910E0DD96304}"/>
              </a:ext>
            </a:extLst>
          </p:cNvPr>
          <p:cNvSpPr/>
          <p:nvPr/>
        </p:nvSpPr>
        <p:spPr>
          <a:xfrm>
            <a:off x="1749552" y="4719540"/>
            <a:ext cx="5108448" cy="338444"/>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t"/>
          <a:lstStyle/>
          <a:p>
            <a:pPr marL="0" lvl="1" algn="ctr" defTabSz="914354">
              <a:spcBef>
                <a:spcPts val="300"/>
              </a:spcBef>
              <a:spcAft>
                <a:spcPts val="300"/>
              </a:spcAft>
            </a:pPr>
            <a:r>
              <a:rPr lang="fr-FR" sz="1000" b="1" dirty="0" smtClean="0">
                <a:solidFill>
                  <a:schemeClr val="bg1"/>
                </a:solidFill>
              </a:rPr>
              <a:t>Mise en place d’une application spécifique pour les smartphones</a:t>
            </a:r>
            <a:endParaRPr lang="fr-FR" sz="1000" b="1" dirty="0">
              <a:solidFill>
                <a:schemeClr val="bg1"/>
              </a:solidFill>
            </a:endParaRPr>
          </a:p>
        </p:txBody>
      </p:sp>
      <p:pic>
        <p:nvPicPr>
          <p:cNvPr id="12"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95796" y="1760363"/>
            <a:ext cx="959808" cy="195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 12"/>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413467" y="175126"/>
            <a:ext cx="1041277" cy="636173"/>
          </a:xfrm>
          <a:prstGeom prst="rect">
            <a:avLst/>
          </a:prstGeom>
        </p:spPr>
      </p:pic>
    </p:spTree>
    <p:extLst>
      <p:ext uri="{BB962C8B-B14F-4D97-AF65-F5344CB8AC3E}">
        <p14:creationId xmlns:p14="http://schemas.microsoft.com/office/powerpoint/2010/main" val="1001843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380091" y="84572"/>
            <a:ext cx="6076368" cy="836113"/>
          </a:xfrm>
        </p:spPr>
        <p:txBody>
          <a:bodyPr/>
          <a:lstStyle/>
          <a:p>
            <a:pPr algn="ctr"/>
            <a:r>
              <a:rPr lang="fr-FR" dirty="0" smtClean="0"/>
              <a:t>Les objectifs de MON ESPACE SANTE</a:t>
            </a:r>
            <a:endParaRPr lang="fr-FR" dirty="0"/>
          </a:p>
        </p:txBody>
      </p:sp>
      <p:sp>
        <p:nvSpPr>
          <p:cNvPr id="92" name="Espace réservé du numéro de diapositive 2">
            <a:extLst>
              <a:ext uri="{FF2B5EF4-FFF2-40B4-BE49-F238E27FC236}">
                <a16:creationId xmlns="" xmlns:a16="http://schemas.microsoft.com/office/drawing/2014/main" id="{2DBC6669-4B79-4605-A630-80DDD706682A}"/>
              </a:ext>
            </a:extLst>
          </p:cNvPr>
          <p:cNvSpPr>
            <a:spLocks noGrp="1"/>
          </p:cNvSpPr>
          <p:nvPr>
            <p:ph type="sldNum" sz="quarter" idx="15"/>
            <p:custDataLst>
              <p:tags r:id="rId2"/>
            </p:custDataLst>
          </p:nvPr>
        </p:nvSpPr>
        <p:spPr>
          <a:xfrm>
            <a:off x="296602" y="4672235"/>
            <a:ext cx="540000" cy="216000"/>
          </a:xfrm>
        </p:spPr>
        <p:txBody>
          <a:bodyPr/>
          <a:lstStyle/>
          <a:p>
            <a:pPr defTabSz="685800">
              <a:buClrTx/>
            </a:pPr>
            <a:fld id="{975A587B-5814-4D9B-9598-FE9CB954CB01}" type="slidenum">
              <a:rPr lang="fr-FR" kern="1200">
                <a:solidFill>
                  <a:srgbClr val="0C419A"/>
                </a:solidFill>
                <a:latin typeface="+mj-lt"/>
                <a:ea typeface="+mn-ea"/>
                <a:cs typeface="+mn-cs"/>
              </a:rPr>
              <a:pPr defTabSz="685800">
                <a:buClrTx/>
              </a:pPr>
              <a:t>5</a:t>
            </a:fld>
            <a:endParaRPr lang="fr-FR" kern="1200" dirty="0">
              <a:solidFill>
                <a:srgbClr val="0C419A"/>
              </a:solidFill>
              <a:latin typeface="+mj-lt"/>
              <a:ea typeface="+mn-ea"/>
              <a:cs typeface="+mn-cs"/>
            </a:endParaRPr>
          </a:p>
        </p:txBody>
      </p:sp>
      <p:sp>
        <p:nvSpPr>
          <p:cNvPr id="3" name="Espace réservé du texte 2"/>
          <p:cNvSpPr>
            <a:spLocks noGrp="1"/>
          </p:cNvSpPr>
          <p:nvPr>
            <p:ph type="body" sz="quarter" idx="16"/>
          </p:nvPr>
        </p:nvSpPr>
        <p:spPr>
          <a:xfrm>
            <a:off x="1351723" y="1144254"/>
            <a:ext cx="5279665" cy="2728031"/>
          </a:xfrm>
          <a:solidFill>
            <a:schemeClr val="accent6">
              <a:lumMod val="60000"/>
              <a:lumOff val="40000"/>
            </a:schemeClr>
          </a:solidFill>
        </p:spPr>
        <p:txBody>
          <a:bodyPr>
            <a:normAutofit lnSpcReduction="10000"/>
          </a:bodyPr>
          <a:lstStyle/>
          <a:p>
            <a:r>
              <a:rPr lang="fr-FR" b="1" dirty="0">
                <a:solidFill>
                  <a:schemeClr val="bg1"/>
                </a:solidFill>
              </a:rPr>
              <a:t>Mon espace santé répond à un double objectif </a:t>
            </a:r>
            <a:r>
              <a:rPr lang="fr-FR" b="1" dirty="0" smtClean="0">
                <a:solidFill>
                  <a:schemeClr val="bg1"/>
                </a:solidFill>
              </a:rPr>
              <a:t>:</a:t>
            </a:r>
          </a:p>
          <a:p>
            <a:endParaRPr lang="fr-FR" b="1" dirty="0">
              <a:solidFill>
                <a:schemeClr val="bg1"/>
              </a:solidFill>
            </a:endParaRPr>
          </a:p>
          <a:p>
            <a:r>
              <a:rPr lang="fr-FR" dirty="0" smtClean="0">
                <a:solidFill>
                  <a:schemeClr val="bg1"/>
                </a:solidFill>
                <a:sym typeface="Webdings"/>
              </a:rPr>
              <a:t></a:t>
            </a:r>
            <a:r>
              <a:rPr lang="fr-FR" dirty="0" smtClean="0">
                <a:solidFill>
                  <a:schemeClr val="bg1"/>
                </a:solidFill>
              </a:rPr>
              <a:t> </a:t>
            </a:r>
            <a:r>
              <a:rPr lang="fr-FR" dirty="0">
                <a:solidFill>
                  <a:schemeClr val="bg1"/>
                </a:solidFill>
              </a:rPr>
              <a:t>Donner à chaque usager un </a:t>
            </a:r>
            <a:r>
              <a:rPr lang="fr-FR" b="1" dirty="0">
                <a:solidFill>
                  <a:schemeClr val="bg1"/>
                </a:solidFill>
              </a:rPr>
              <a:t>espace sécurisé et facile </a:t>
            </a:r>
            <a:r>
              <a:rPr lang="fr-FR" dirty="0">
                <a:solidFill>
                  <a:schemeClr val="bg1"/>
                </a:solidFill>
              </a:rPr>
              <a:t>d’accès dans lequel il peut ajouter et consulter </a:t>
            </a:r>
            <a:r>
              <a:rPr lang="fr-FR" dirty="0" smtClean="0">
                <a:solidFill>
                  <a:schemeClr val="bg1"/>
                </a:solidFill>
              </a:rPr>
              <a:t>ses documents </a:t>
            </a:r>
            <a:r>
              <a:rPr lang="fr-FR" dirty="0">
                <a:solidFill>
                  <a:schemeClr val="bg1"/>
                </a:solidFill>
              </a:rPr>
              <a:t>et informations de santé et les partager avec les professionnels de santé qui le </a:t>
            </a:r>
            <a:r>
              <a:rPr lang="fr-FR" dirty="0" smtClean="0">
                <a:solidFill>
                  <a:schemeClr val="bg1"/>
                </a:solidFill>
              </a:rPr>
              <a:t>suivent</a:t>
            </a:r>
          </a:p>
          <a:p>
            <a:r>
              <a:rPr lang="fr-FR" dirty="0" smtClean="0">
                <a:solidFill>
                  <a:schemeClr val="bg1"/>
                </a:solidFill>
              </a:rPr>
              <a:t> </a:t>
            </a:r>
          </a:p>
          <a:p>
            <a:r>
              <a:rPr lang="fr-FR" dirty="0" smtClean="0">
                <a:solidFill>
                  <a:schemeClr val="bg1"/>
                </a:solidFill>
                <a:sym typeface="Webdings"/>
              </a:rPr>
              <a:t> </a:t>
            </a:r>
            <a:r>
              <a:rPr lang="fr-FR" dirty="0" smtClean="0">
                <a:solidFill>
                  <a:schemeClr val="bg1"/>
                </a:solidFill>
              </a:rPr>
              <a:t>Favoriser </a:t>
            </a:r>
            <a:r>
              <a:rPr lang="fr-FR" dirty="0">
                <a:solidFill>
                  <a:schemeClr val="bg1"/>
                </a:solidFill>
              </a:rPr>
              <a:t>la </a:t>
            </a:r>
            <a:r>
              <a:rPr lang="fr-FR" b="1" dirty="0">
                <a:solidFill>
                  <a:schemeClr val="bg1"/>
                </a:solidFill>
              </a:rPr>
              <a:t>continuité des soins </a:t>
            </a:r>
            <a:r>
              <a:rPr lang="fr-FR" dirty="0">
                <a:solidFill>
                  <a:schemeClr val="bg1"/>
                </a:solidFill>
              </a:rPr>
              <a:t>pour mieux soigner en ville comme à l’hôpital, grâce au partage sécurisé </a:t>
            </a:r>
            <a:r>
              <a:rPr lang="fr-FR" dirty="0" smtClean="0">
                <a:solidFill>
                  <a:schemeClr val="bg1"/>
                </a:solidFill>
              </a:rPr>
              <a:t>des informations </a:t>
            </a:r>
            <a:r>
              <a:rPr lang="fr-FR" dirty="0">
                <a:solidFill>
                  <a:schemeClr val="bg1"/>
                </a:solidFill>
              </a:rPr>
              <a:t>dans le respect des droits du patient.</a:t>
            </a:r>
          </a:p>
        </p:txBody>
      </p:sp>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75" y="1243979"/>
            <a:ext cx="784748" cy="159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936" y="3993137"/>
            <a:ext cx="5036502" cy="88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 xmlns:a16="http://schemas.microsoft.com/office/drawing/2014/main" id="{F9DD95E0-C992-2E4B-87D9-910E0DD96304}"/>
              </a:ext>
            </a:extLst>
          </p:cNvPr>
          <p:cNvSpPr/>
          <p:nvPr/>
        </p:nvSpPr>
        <p:spPr>
          <a:xfrm>
            <a:off x="6671144" y="389614"/>
            <a:ext cx="2360478" cy="4659464"/>
          </a:xfrm>
          <a:prstGeom prst="rect">
            <a:avLst/>
          </a:prstGeom>
          <a:gradFill>
            <a:gsLst>
              <a:gs pos="0">
                <a:schemeClr val="accent6">
                  <a:lumMod val="20000"/>
                  <a:lumOff val="80000"/>
                </a:schemeClr>
              </a:gs>
              <a:gs pos="97000">
                <a:schemeClr val="accent1">
                  <a:tint val="44500"/>
                  <a:satMod val="160000"/>
                </a:schemeClr>
              </a:gs>
              <a:gs pos="100000">
                <a:schemeClr val="accent1">
                  <a:tint val="23500"/>
                  <a:satMod val="16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t"/>
          <a:lstStyle/>
          <a:p>
            <a:pPr algn="just"/>
            <a:r>
              <a:rPr lang="fr-FR" sz="1000" b="1" dirty="0" smtClean="0">
                <a:solidFill>
                  <a:srgbClr val="0070C0"/>
                </a:solidFill>
                <a:latin typeface="+mj-lt"/>
              </a:rPr>
              <a:t>Les données de Mon espace santé sont hébergées en France, en région parisienne.</a:t>
            </a:r>
          </a:p>
          <a:p>
            <a:pPr algn="just"/>
            <a:endParaRPr lang="fr-FR" sz="1000" b="1" dirty="0" smtClean="0">
              <a:solidFill>
                <a:srgbClr val="0070C0"/>
              </a:solidFill>
              <a:latin typeface="+mj-lt"/>
            </a:endParaRPr>
          </a:p>
          <a:p>
            <a:pPr marL="171450" indent="-171450" algn="just">
              <a:buFont typeface="Arial" panose="020B0604020202020204" pitchFamily="34" charset="0"/>
              <a:buChar char="•"/>
            </a:pPr>
            <a:r>
              <a:rPr lang="fr-FR" sz="1000" b="1" dirty="0">
                <a:solidFill>
                  <a:srgbClr val="0070C0"/>
                </a:solidFill>
                <a:latin typeface="+mj-lt"/>
              </a:rPr>
              <a:t>La société </a:t>
            </a:r>
            <a:r>
              <a:rPr lang="fr-FR" sz="1000" b="1" dirty="0" err="1">
                <a:solidFill>
                  <a:srgbClr val="0070C0"/>
                </a:solidFill>
                <a:latin typeface="+mj-lt"/>
              </a:rPr>
              <a:t>Worldline</a:t>
            </a:r>
            <a:r>
              <a:rPr lang="fr-FR" sz="1000" b="1" dirty="0">
                <a:solidFill>
                  <a:srgbClr val="0070C0"/>
                </a:solidFill>
                <a:latin typeface="+mj-lt"/>
              </a:rPr>
              <a:t> au travers de sa filiale </a:t>
            </a:r>
            <a:r>
              <a:rPr lang="fr-FR" sz="1000" b="1" dirty="0" err="1">
                <a:solidFill>
                  <a:srgbClr val="0070C0"/>
                </a:solidFill>
                <a:latin typeface="+mj-lt"/>
              </a:rPr>
              <a:t>Santeos</a:t>
            </a:r>
            <a:r>
              <a:rPr lang="fr-FR" sz="1000" b="1" dirty="0">
                <a:solidFill>
                  <a:srgbClr val="0070C0"/>
                </a:solidFill>
                <a:latin typeface="+mj-lt"/>
              </a:rPr>
              <a:t>, concernant les données de votre dossier médical partagé (DMP) </a:t>
            </a:r>
            <a:endParaRPr lang="fr-FR" sz="1000" b="1" dirty="0" smtClean="0">
              <a:solidFill>
                <a:srgbClr val="0070C0"/>
              </a:solidFill>
              <a:latin typeface="+mj-lt"/>
            </a:endParaRPr>
          </a:p>
          <a:p>
            <a:pPr marL="171450" indent="-171450" algn="just">
              <a:buFont typeface="Arial" panose="020B0604020202020204" pitchFamily="34" charset="0"/>
              <a:buChar char="•"/>
            </a:pPr>
            <a:r>
              <a:rPr lang="fr-FR" sz="1000" b="1" dirty="0" smtClean="0">
                <a:solidFill>
                  <a:srgbClr val="0070C0"/>
                </a:solidFill>
                <a:latin typeface="+mj-lt"/>
              </a:rPr>
              <a:t>La </a:t>
            </a:r>
            <a:r>
              <a:rPr lang="fr-FR" sz="1000" b="1" dirty="0">
                <a:solidFill>
                  <a:srgbClr val="0070C0"/>
                </a:solidFill>
                <a:latin typeface="+mj-lt"/>
              </a:rPr>
              <a:t>société Atos concernant toutes les autres données de Mon espace </a:t>
            </a:r>
            <a:r>
              <a:rPr lang="fr-FR" sz="1000" b="1" dirty="0" smtClean="0">
                <a:solidFill>
                  <a:srgbClr val="0070C0"/>
                </a:solidFill>
                <a:latin typeface="+mj-lt"/>
              </a:rPr>
              <a:t>santé</a:t>
            </a:r>
          </a:p>
          <a:p>
            <a:pPr algn="just"/>
            <a:endParaRPr lang="fr-FR" sz="1000" b="1" dirty="0" smtClean="0">
              <a:solidFill>
                <a:srgbClr val="0070C0"/>
              </a:solidFill>
              <a:latin typeface="+mj-lt"/>
            </a:endParaRPr>
          </a:p>
          <a:p>
            <a:pPr algn="just"/>
            <a:r>
              <a:rPr lang="fr-FR" sz="1000" b="1" dirty="0" smtClean="0">
                <a:solidFill>
                  <a:srgbClr val="0070C0"/>
                </a:solidFill>
                <a:latin typeface="+mj-lt"/>
              </a:rPr>
              <a:t>La fiabilité du système de sécurisation des données de santé personnelles de Mon espace santé s’appuie sur la mise en œuvre d’un ensemble de garanties techniques :</a:t>
            </a:r>
          </a:p>
          <a:p>
            <a:pPr algn="just"/>
            <a:endParaRPr lang="fr-FR" sz="1000" b="1" dirty="0" smtClean="0">
              <a:solidFill>
                <a:srgbClr val="0070C0"/>
              </a:solidFill>
              <a:latin typeface="+mj-lt"/>
            </a:endParaRPr>
          </a:p>
          <a:p>
            <a:pPr marL="171450" lvl="0" indent="-171450" algn="just">
              <a:buFont typeface="Arial" panose="020B0604020202020204" pitchFamily="34" charset="0"/>
              <a:buChar char="•"/>
            </a:pPr>
            <a:r>
              <a:rPr lang="fr-FR" sz="1000" b="1" dirty="0" smtClean="0">
                <a:solidFill>
                  <a:srgbClr val="0070C0"/>
                </a:solidFill>
                <a:latin typeface="+mj-lt"/>
              </a:rPr>
              <a:t>La conception et l’hébergement en environnement certifié HDS (Hébergeurs de Données de Santé) ;</a:t>
            </a:r>
          </a:p>
          <a:p>
            <a:pPr marL="171450" lvl="0" indent="-171450" algn="just">
              <a:buFont typeface="Arial" panose="020B0604020202020204" pitchFamily="34" charset="0"/>
              <a:buChar char="•"/>
            </a:pPr>
            <a:r>
              <a:rPr lang="fr-FR" sz="1000" b="1" dirty="0" smtClean="0">
                <a:solidFill>
                  <a:srgbClr val="0070C0"/>
                </a:solidFill>
                <a:latin typeface="+mj-lt"/>
              </a:rPr>
              <a:t>L’accompagnement par l’ANSSI (Agence Nationale de la Sécurité des Systèmes d’Information) ;</a:t>
            </a:r>
          </a:p>
          <a:p>
            <a:pPr marL="171450" lvl="0" indent="-171450" algn="just">
              <a:buFont typeface="Arial" panose="020B0604020202020204" pitchFamily="34" charset="0"/>
              <a:buChar char="•"/>
            </a:pPr>
            <a:r>
              <a:rPr lang="fr-FR" sz="1000" b="1" dirty="0" smtClean="0">
                <a:solidFill>
                  <a:srgbClr val="0070C0"/>
                </a:solidFill>
                <a:latin typeface="+mj-lt"/>
              </a:rPr>
              <a:t>Des audits de sécurité externes ;</a:t>
            </a:r>
          </a:p>
          <a:p>
            <a:pPr marL="171450" indent="-171450" algn="just">
              <a:buFont typeface="Arial" panose="020B0604020202020204" pitchFamily="34" charset="0"/>
              <a:buChar char="•"/>
            </a:pPr>
            <a:r>
              <a:rPr lang="fr-FR" sz="1000" b="1" dirty="0" smtClean="0">
                <a:solidFill>
                  <a:srgbClr val="0070C0"/>
                </a:solidFill>
                <a:latin typeface="+mj-lt"/>
              </a:rPr>
              <a:t>L’homologation RGS (Référentiel Général de Sécurité) du produit Mon espace santé </a:t>
            </a:r>
            <a:endParaRPr lang="fr-FR" sz="1000" b="1" dirty="0">
              <a:solidFill>
                <a:srgbClr val="0070C0"/>
              </a:solidFill>
              <a:latin typeface="+mj-lt"/>
            </a:endParaRPr>
          </a:p>
        </p:txBody>
      </p:sp>
      <p:cxnSp>
        <p:nvCxnSpPr>
          <p:cNvPr id="9" name="Connecteur droit avec flèche 8"/>
          <p:cNvCxnSpPr/>
          <p:nvPr/>
        </p:nvCxnSpPr>
        <p:spPr>
          <a:xfrm flipV="1">
            <a:off x="5260438" y="866692"/>
            <a:ext cx="1498171" cy="97434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13467" y="175126"/>
            <a:ext cx="1041277" cy="636173"/>
          </a:xfrm>
          <a:prstGeom prst="rect">
            <a:avLst/>
          </a:prstGeom>
        </p:spPr>
      </p:pic>
    </p:spTree>
    <p:extLst>
      <p:ext uri="{BB962C8B-B14F-4D97-AF65-F5344CB8AC3E}">
        <p14:creationId xmlns:p14="http://schemas.microsoft.com/office/powerpoint/2010/main" val="2962310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380091" y="84572"/>
            <a:ext cx="8397000" cy="836113"/>
          </a:xfrm>
        </p:spPr>
        <p:txBody>
          <a:bodyPr/>
          <a:lstStyle/>
          <a:p>
            <a:pPr algn="ctr"/>
            <a:r>
              <a:rPr lang="fr-FR" dirty="0" smtClean="0"/>
              <a:t>Pourquoi utiliser MON ESPACE SANTE</a:t>
            </a:r>
            <a:endParaRPr lang="fr-FR" dirty="0"/>
          </a:p>
        </p:txBody>
      </p:sp>
      <p:sp>
        <p:nvSpPr>
          <p:cNvPr id="92" name="Espace réservé du numéro de diapositive 2">
            <a:extLst>
              <a:ext uri="{FF2B5EF4-FFF2-40B4-BE49-F238E27FC236}">
                <a16:creationId xmlns="" xmlns:a16="http://schemas.microsoft.com/office/drawing/2014/main" id="{2DBC6669-4B79-4605-A630-80DDD706682A}"/>
              </a:ext>
            </a:extLst>
          </p:cNvPr>
          <p:cNvSpPr>
            <a:spLocks noGrp="1"/>
          </p:cNvSpPr>
          <p:nvPr>
            <p:ph type="sldNum" sz="quarter" idx="15"/>
            <p:custDataLst>
              <p:tags r:id="rId2"/>
            </p:custDataLst>
          </p:nvPr>
        </p:nvSpPr>
        <p:spPr>
          <a:xfrm>
            <a:off x="296602" y="4672235"/>
            <a:ext cx="540000" cy="216000"/>
          </a:xfrm>
        </p:spPr>
        <p:txBody>
          <a:bodyPr/>
          <a:lstStyle/>
          <a:p>
            <a:pPr defTabSz="685800">
              <a:buClrTx/>
            </a:pPr>
            <a:fld id="{975A587B-5814-4D9B-9598-FE9CB954CB01}" type="slidenum">
              <a:rPr lang="fr-FR" kern="1200">
                <a:solidFill>
                  <a:srgbClr val="0C419A"/>
                </a:solidFill>
                <a:latin typeface="+mj-lt"/>
                <a:ea typeface="+mn-ea"/>
                <a:cs typeface="+mn-cs"/>
              </a:rPr>
              <a:pPr defTabSz="685800">
                <a:buClrTx/>
              </a:pPr>
              <a:t>6</a:t>
            </a:fld>
            <a:endParaRPr lang="fr-FR" kern="1200" dirty="0">
              <a:solidFill>
                <a:srgbClr val="0C419A"/>
              </a:solidFill>
              <a:latin typeface="+mj-lt"/>
              <a:ea typeface="+mn-ea"/>
              <a:cs typeface="+mn-cs"/>
            </a:endParaRPr>
          </a:p>
        </p:txBody>
      </p:sp>
      <p:sp>
        <p:nvSpPr>
          <p:cNvPr id="3" name="Espace réservé du texte 2"/>
          <p:cNvSpPr>
            <a:spLocks noGrp="1"/>
          </p:cNvSpPr>
          <p:nvPr>
            <p:ph type="body" sz="quarter" idx="16"/>
          </p:nvPr>
        </p:nvSpPr>
        <p:spPr>
          <a:xfrm>
            <a:off x="1954975" y="1005661"/>
            <a:ext cx="5193248" cy="1424018"/>
          </a:xfrm>
          <a:solidFill>
            <a:schemeClr val="accent6">
              <a:lumMod val="60000"/>
              <a:lumOff val="40000"/>
            </a:schemeClr>
          </a:solidFill>
        </p:spPr>
        <p:txBody>
          <a:bodyPr>
            <a:normAutofit fontScale="85000" lnSpcReduction="20000"/>
          </a:bodyPr>
          <a:lstStyle/>
          <a:p>
            <a:pPr marL="285750" indent="-285750">
              <a:buFont typeface="Wingdings"/>
              <a:buChar char=""/>
            </a:pPr>
            <a:r>
              <a:rPr lang="fr-FR" b="1" dirty="0" smtClean="0">
                <a:solidFill>
                  <a:schemeClr val="bg1"/>
                </a:solidFill>
              </a:rPr>
              <a:t>Car cela nous concerne tous :</a:t>
            </a:r>
          </a:p>
          <a:p>
            <a:pPr marL="285750" indent="-285750">
              <a:buFont typeface="Wingdings"/>
              <a:buChar char=""/>
            </a:pPr>
            <a:endParaRPr lang="fr-FR" b="1" dirty="0" smtClean="0">
              <a:solidFill>
                <a:schemeClr val="bg1"/>
              </a:solidFill>
            </a:endParaRPr>
          </a:p>
          <a:p>
            <a:pPr marL="285750" indent="-285750">
              <a:buFont typeface="Webdings"/>
              <a:buChar char="ø"/>
            </a:pPr>
            <a:r>
              <a:rPr lang="fr-FR" dirty="0" smtClean="0">
                <a:solidFill>
                  <a:schemeClr val="bg1"/>
                </a:solidFill>
              </a:rPr>
              <a:t>Avoir </a:t>
            </a:r>
            <a:r>
              <a:rPr lang="fr-FR" dirty="0">
                <a:solidFill>
                  <a:schemeClr val="bg1"/>
                </a:solidFill>
              </a:rPr>
              <a:t>partout et en permanence </a:t>
            </a:r>
            <a:r>
              <a:rPr lang="fr-FR" dirty="0" smtClean="0">
                <a:solidFill>
                  <a:schemeClr val="bg1"/>
                </a:solidFill>
              </a:rPr>
              <a:t>ses </a:t>
            </a:r>
            <a:r>
              <a:rPr lang="fr-FR" dirty="0">
                <a:solidFill>
                  <a:schemeClr val="bg1"/>
                </a:solidFill>
              </a:rPr>
              <a:t>documents de </a:t>
            </a:r>
            <a:r>
              <a:rPr lang="fr-FR" dirty="0" smtClean="0">
                <a:solidFill>
                  <a:schemeClr val="bg1"/>
                </a:solidFill>
              </a:rPr>
              <a:t>santé.</a:t>
            </a:r>
          </a:p>
          <a:p>
            <a:pPr marL="285750" indent="-285750">
              <a:buFont typeface="Webdings"/>
              <a:buChar char="ø"/>
            </a:pPr>
            <a:endParaRPr lang="fr-FR" dirty="0" smtClean="0">
              <a:solidFill>
                <a:schemeClr val="bg1"/>
              </a:solidFill>
            </a:endParaRPr>
          </a:p>
          <a:p>
            <a:pPr marL="285750" indent="-285750">
              <a:buFont typeface="Webdings"/>
              <a:buChar char="ø"/>
            </a:pPr>
            <a:r>
              <a:rPr lang="fr-FR" dirty="0" smtClean="0">
                <a:solidFill>
                  <a:schemeClr val="bg1"/>
                </a:solidFill>
              </a:rPr>
              <a:t>Economisez son </a:t>
            </a:r>
            <a:r>
              <a:rPr lang="fr-FR" dirty="0">
                <a:solidFill>
                  <a:schemeClr val="bg1"/>
                </a:solidFill>
              </a:rPr>
              <a:t>énergie pour autre chose que classer, répertorier ce qui </a:t>
            </a:r>
            <a:r>
              <a:rPr lang="fr-FR" dirty="0" smtClean="0">
                <a:solidFill>
                  <a:schemeClr val="bg1"/>
                </a:solidFill>
              </a:rPr>
              <a:t>nous concerne</a:t>
            </a:r>
            <a:endParaRPr lang="fr-FR" dirty="0">
              <a:solidFill>
                <a:schemeClr val="bg1"/>
              </a:solidFill>
            </a:endParaRPr>
          </a:p>
        </p:txBody>
      </p:sp>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75" y="1243980"/>
            <a:ext cx="1260718" cy="25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3638" y="2122104"/>
            <a:ext cx="1669773" cy="191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3211" y="2939426"/>
            <a:ext cx="62332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4865702" y="4040834"/>
            <a:ext cx="2844323" cy="584775"/>
          </a:xfrm>
          <a:prstGeom prst="rect">
            <a:avLst/>
          </a:prstGeom>
          <a:solidFill>
            <a:schemeClr val="tx1"/>
          </a:solidFill>
        </p:spPr>
        <p:txBody>
          <a:bodyPr wrap="square" rtlCol="0">
            <a:spAutoFit/>
          </a:bodyPr>
          <a:lstStyle/>
          <a:p>
            <a:r>
              <a:rPr lang="fr-FR" sz="1200" b="1" dirty="0" smtClean="0">
                <a:solidFill>
                  <a:schemeClr val="bg1"/>
                </a:solidFill>
              </a:rPr>
              <a:t>Un </a:t>
            </a:r>
            <a:r>
              <a:rPr lang="fr-FR" sz="1200" b="1" dirty="0">
                <a:solidFill>
                  <a:schemeClr val="bg1"/>
                </a:solidFill>
              </a:rPr>
              <a:t>accès SAMU-Centre 15 </a:t>
            </a:r>
            <a:endParaRPr lang="fr-FR" sz="1200" b="1" dirty="0" smtClean="0">
              <a:solidFill>
                <a:schemeClr val="bg1"/>
              </a:solidFill>
            </a:endParaRPr>
          </a:p>
          <a:p>
            <a:r>
              <a:rPr lang="fr-FR" sz="1000" dirty="0" smtClean="0">
                <a:solidFill>
                  <a:schemeClr val="bg1"/>
                </a:solidFill>
              </a:rPr>
              <a:t>Le </a:t>
            </a:r>
            <a:r>
              <a:rPr lang="fr-FR" sz="1000" dirty="0">
                <a:solidFill>
                  <a:schemeClr val="bg1"/>
                </a:solidFill>
              </a:rPr>
              <a:t>médecin régulateur peut accéder au DMP d'un patient pour lequel il reçoit un appel. </a:t>
            </a:r>
          </a:p>
        </p:txBody>
      </p:sp>
      <p:sp>
        <p:nvSpPr>
          <p:cNvPr id="9" name="ZoneTexte 8"/>
          <p:cNvSpPr txBox="1"/>
          <p:nvPr/>
        </p:nvSpPr>
        <p:spPr>
          <a:xfrm>
            <a:off x="3002360" y="2888081"/>
            <a:ext cx="3724443" cy="738664"/>
          </a:xfrm>
          <a:prstGeom prst="rect">
            <a:avLst/>
          </a:prstGeom>
          <a:solidFill>
            <a:schemeClr val="tx1"/>
          </a:solidFill>
        </p:spPr>
        <p:txBody>
          <a:bodyPr wrap="square" rtlCol="0">
            <a:spAutoFit/>
          </a:bodyPr>
          <a:lstStyle/>
          <a:p>
            <a:r>
              <a:rPr lang="fr-FR" sz="1200" b="1" dirty="0" smtClean="0">
                <a:solidFill>
                  <a:schemeClr val="bg1"/>
                </a:solidFill>
              </a:rPr>
              <a:t>Un </a:t>
            </a:r>
            <a:r>
              <a:rPr lang="fr-FR" sz="1200" b="1" dirty="0">
                <a:solidFill>
                  <a:schemeClr val="bg1"/>
                </a:solidFill>
              </a:rPr>
              <a:t>accès en mode « bris de glace » </a:t>
            </a:r>
            <a:endParaRPr lang="fr-FR" sz="1200" b="1" dirty="0" smtClean="0">
              <a:solidFill>
                <a:schemeClr val="bg1"/>
              </a:solidFill>
            </a:endParaRPr>
          </a:p>
          <a:p>
            <a:r>
              <a:rPr lang="fr-FR" sz="1000" dirty="0" smtClean="0">
                <a:solidFill>
                  <a:schemeClr val="bg1"/>
                </a:solidFill>
              </a:rPr>
              <a:t>Tout </a:t>
            </a:r>
            <a:r>
              <a:rPr lang="fr-FR" sz="1000" dirty="0">
                <a:solidFill>
                  <a:schemeClr val="bg1"/>
                </a:solidFill>
              </a:rPr>
              <a:t>professionnel de santé peut consulter le DMP d'un patient dont l'état comporte un risque immédiat pour sa santé, sauf si ce patient en a bloqué l'accès de façon spécifique auparavant. </a:t>
            </a:r>
          </a:p>
        </p:txBody>
      </p:sp>
      <p:sp>
        <p:nvSpPr>
          <p:cNvPr id="7" name="ZoneTexte 6"/>
          <p:cNvSpPr txBox="1"/>
          <p:nvPr/>
        </p:nvSpPr>
        <p:spPr>
          <a:xfrm rot="20459112">
            <a:off x="1808618" y="2686223"/>
            <a:ext cx="1582310" cy="253916"/>
          </a:xfrm>
          <a:prstGeom prst="rect">
            <a:avLst/>
          </a:prstGeom>
          <a:noFill/>
        </p:spPr>
        <p:txBody>
          <a:bodyPr wrap="square" rtlCol="0">
            <a:spAutoFit/>
          </a:bodyPr>
          <a:lstStyle/>
          <a:p>
            <a:r>
              <a:rPr lang="fr-FR" sz="1050" b="1" dirty="0" smtClean="0">
                <a:solidFill>
                  <a:srgbClr val="FF0000"/>
                </a:solidFill>
              </a:rPr>
              <a:t>En cas d’urgence !!!</a:t>
            </a:r>
            <a:endParaRPr lang="fr-FR" sz="1050" b="1" dirty="0">
              <a:solidFill>
                <a:srgbClr val="FF0000"/>
              </a:solidFill>
            </a:endParaRPr>
          </a:p>
        </p:txBody>
      </p:sp>
      <p:sp>
        <p:nvSpPr>
          <p:cNvPr id="11" name="ZoneTexte 10"/>
          <p:cNvSpPr txBox="1"/>
          <p:nvPr/>
        </p:nvSpPr>
        <p:spPr>
          <a:xfrm>
            <a:off x="102390" y="3902913"/>
            <a:ext cx="4437750" cy="1046440"/>
          </a:xfrm>
          <a:prstGeom prst="rect">
            <a:avLst/>
          </a:prstGeom>
          <a:solidFill>
            <a:schemeClr val="tx1"/>
          </a:solidFill>
        </p:spPr>
        <p:txBody>
          <a:bodyPr wrap="square" rtlCol="0">
            <a:spAutoFit/>
          </a:bodyPr>
          <a:lstStyle/>
          <a:p>
            <a:r>
              <a:rPr lang="fr-FR" sz="1200" b="1" dirty="0" smtClean="0">
                <a:solidFill>
                  <a:schemeClr val="bg1"/>
                </a:solidFill>
              </a:rPr>
              <a:t>La connaissance immédiate de vos directives anticipées</a:t>
            </a:r>
          </a:p>
          <a:p>
            <a:r>
              <a:rPr lang="fr-FR" sz="1000" dirty="0" smtClean="0">
                <a:solidFill>
                  <a:schemeClr val="bg1"/>
                </a:solidFill>
              </a:rPr>
              <a:t>Toute </a:t>
            </a:r>
            <a:r>
              <a:rPr lang="fr-FR" sz="1000" dirty="0">
                <a:solidFill>
                  <a:schemeClr val="bg1"/>
                </a:solidFill>
              </a:rPr>
              <a:t>personne majeure peut, si elle le souhaite, faire une déclaration écrite appelée </a:t>
            </a:r>
            <a:r>
              <a:rPr lang="fr-FR" sz="1000" b="1" i="1" dirty="0">
                <a:solidFill>
                  <a:schemeClr val="bg1"/>
                </a:solidFill>
              </a:rPr>
              <a:t>directives anticipées</a:t>
            </a:r>
            <a:r>
              <a:rPr lang="fr-FR" sz="1000" b="1" dirty="0">
                <a:solidFill>
                  <a:schemeClr val="bg1"/>
                </a:solidFill>
              </a:rPr>
              <a:t> </a:t>
            </a:r>
            <a:r>
              <a:rPr lang="fr-FR" sz="1000" dirty="0">
                <a:solidFill>
                  <a:schemeClr val="bg1"/>
                </a:solidFill>
              </a:rPr>
              <a:t>pour préciser ses souhaits concernant sa fin de vie. Ce document aidera les médecins, le moment venu, à prendre leurs décisions sur les soins à donner, si la personne ne peut plus exprimer ses volontés.</a:t>
            </a:r>
          </a:p>
        </p:txBody>
      </p:sp>
      <p:pic>
        <p:nvPicPr>
          <p:cNvPr id="12" name="Image 11"/>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413467" y="175126"/>
            <a:ext cx="1041277" cy="636173"/>
          </a:xfrm>
          <a:prstGeom prst="rect">
            <a:avLst/>
          </a:prstGeom>
        </p:spPr>
      </p:pic>
    </p:spTree>
    <p:extLst>
      <p:ext uri="{BB962C8B-B14F-4D97-AF65-F5344CB8AC3E}">
        <p14:creationId xmlns:p14="http://schemas.microsoft.com/office/powerpoint/2010/main" val="464070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380091" y="84572"/>
            <a:ext cx="6998719" cy="836113"/>
          </a:xfrm>
        </p:spPr>
        <p:txBody>
          <a:bodyPr/>
          <a:lstStyle/>
          <a:p>
            <a:pPr algn="ctr"/>
            <a:r>
              <a:rPr lang="fr-FR" dirty="0" smtClean="0"/>
              <a:t>Pourquoi utiliser MON ESPACE SANTE</a:t>
            </a:r>
            <a:endParaRPr lang="fr-FR" dirty="0"/>
          </a:p>
        </p:txBody>
      </p:sp>
      <p:sp>
        <p:nvSpPr>
          <p:cNvPr id="92" name="Espace réservé du numéro de diapositive 2">
            <a:extLst>
              <a:ext uri="{FF2B5EF4-FFF2-40B4-BE49-F238E27FC236}">
                <a16:creationId xmlns="" xmlns:a16="http://schemas.microsoft.com/office/drawing/2014/main" id="{2DBC6669-4B79-4605-A630-80DDD706682A}"/>
              </a:ext>
            </a:extLst>
          </p:cNvPr>
          <p:cNvSpPr>
            <a:spLocks noGrp="1"/>
          </p:cNvSpPr>
          <p:nvPr>
            <p:ph type="sldNum" sz="quarter" idx="15"/>
            <p:custDataLst>
              <p:tags r:id="rId2"/>
            </p:custDataLst>
          </p:nvPr>
        </p:nvSpPr>
        <p:spPr>
          <a:xfrm>
            <a:off x="296602" y="4672235"/>
            <a:ext cx="540000" cy="216000"/>
          </a:xfrm>
        </p:spPr>
        <p:txBody>
          <a:bodyPr/>
          <a:lstStyle/>
          <a:p>
            <a:pPr defTabSz="685800">
              <a:buClrTx/>
            </a:pPr>
            <a:fld id="{975A587B-5814-4D9B-9598-FE9CB954CB01}" type="slidenum">
              <a:rPr lang="fr-FR" kern="1200">
                <a:solidFill>
                  <a:srgbClr val="0C419A"/>
                </a:solidFill>
                <a:latin typeface="+mj-lt"/>
                <a:ea typeface="+mn-ea"/>
                <a:cs typeface="+mn-cs"/>
              </a:rPr>
              <a:pPr defTabSz="685800">
                <a:buClrTx/>
              </a:pPr>
              <a:t>7</a:t>
            </a:fld>
            <a:endParaRPr lang="fr-FR" kern="1200" dirty="0">
              <a:solidFill>
                <a:srgbClr val="0C419A"/>
              </a:solidFill>
              <a:latin typeface="+mj-lt"/>
              <a:ea typeface="+mn-ea"/>
              <a:cs typeface="+mn-cs"/>
            </a:endParaRPr>
          </a:p>
        </p:txBody>
      </p:sp>
      <p:sp>
        <p:nvSpPr>
          <p:cNvPr id="3" name="Espace réservé du texte 2"/>
          <p:cNvSpPr>
            <a:spLocks noGrp="1"/>
          </p:cNvSpPr>
          <p:nvPr>
            <p:ph type="body" sz="quarter" idx="16"/>
          </p:nvPr>
        </p:nvSpPr>
        <p:spPr>
          <a:xfrm>
            <a:off x="1113180" y="1111732"/>
            <a:ext cx="6464413" cy="1272874"/>
          </a:xfrm>
          <a:solidFill>
            <a:schemeClr val="accent6">
              <a:lumMod val="60000"/>
              <a:lumOff val="40000"/>
            </a:schemeClr>
          </a:solidFill>
        </p:spPr>
        <p:txBody>
          <a:bodyPr>
            <a:normAutofit/>
          </a:bodyPr>
          <a:lstStyle/>
          <a:p>
            <a:r>
              <a:rPr lang="fr-FR" b="1" dirty="0" smtClean="0">
                <a:solidFill>
                  <a:schemeClr val="bg1"/>
                </a:solidFill>
                <a:sym typeface="Wingdings"/>
              </a:rPr>
              <a:t> </a:t>
            </a:r>
            <a:r>
              <a:rPr lang="fr-FR" sz="1200" b="1" dirty="0" smtClean="0">
                <a:solidFill>
                  <a:schemeClr val="bg1"/>
                </a:solidFill>
              </a:rPr>
              <a:t>Car cela nous rassure:</a:t>
            </a:r>
          </a:p>
          <a:p>
            <a:pPr marL="285750" indent="-285750">
              <a:buFont typeface="Webdings"/>
              <a:buChar char="ø"/>
            </a:pPr>
            <a:r>
              <a:rPr lang="fr-FR" sz="1200" dirty="0" smtClean="0">
                <a:solidFill>
                  <a:schemeClr val="bg1"/>
                </a:solidFill>
              </a:rPr>
              <a:t>Vos </a:t>
            </a:r>
            <a:r>
              <a:rPr lang="fr-FR" sz="1200" dirty="0">
                <a:solidFill>
                  <a:schemeClr val="bg1"/>
                </a:solidFill>
              </a:rPr>
              <a:t>documents sont stockés en toute </a:t>
            </a:r>
            <a:r>
              <a:rPr lang="fr-FR" sz="1200" dirty="0" smtClean="0">
                <a:solidFill>
                  <a:schemeClr val="bg1"/>
                </a:solidFill>
              </a:rPr>
              <a:t>sécurité</a:t>
            </a:r>
          </a:p>
          <a:p>
            <a:r>
              <a:rPr lang="fr-FR" sz="1200" dirty="0" smtClean="0">
                <a:solidFill>
                  <a:schemeClr val="bg1"/>
                </a:solidFill>
                <a:sym typeface="Webdings"/>
              </a:rPr>
              <a:t> </a:t>
            </a:r>
            <a:r>
              <a:rPr lang="fr-FR" sz="1200" dirty="0">
                <a:solidFill>
                  <a:schemeClr val="bg1"/>
                </a:solidFill>
              </a:rPr>
              <a:t>C'est vous qui gérez les accès et vous êtes notifié </a:t>
            </a:r>
            <a:r>
              <a:rPr lang="fr-FR" sz="1200" dirty="0" smtClean="0">
                <a:solidFill>
                  <a:schemeClr val="bg1"/>
                </a:solidFill>
              </a:rPr>
              <a:t>automatiquement </a:t>
            </a:r>
            <a:r>
              <a:rPr lang="fr-FR" sz="1200" dirty="0">
                <a:solidFill>
                  <a:schemeClr val="bg1"/>
                </a:solidFill>
              </a:rPr>
              <a:t>en cas de connexion sur votre Espace</a:t>
            </a:r>
          </a:p>
        </p:txBody>
      </p:sp>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63" y="1748169"/>
            <a:ext cx="959527" cy="195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3496" y="136930"/>
            <a:ext cx="1359673" cy="161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13467" y="175126"/>
            <a:ext cx="1041277" cy="636173"/>
          </a:xfrm>
          <a:prstGeom prst="rect">
            <a:avLst/>
          </a:prstGeom>
        </p:spPr>
      </p:pic>
      <p:sp>
        <p:nvSpPr>
          <p:cNvPr id="8" name="Espace réservé du texte 2"/>
          <p:cNvSpPr txBox="1">
            <a:spLocks/>
          </p:cNvSpPr>
          <p:nvPr/>
        </p:nvSpPr>
        <p:spPr>
          <a:xfrm>
            <a:off x="1089323" y="2553789"/>
            <a:ext cx="6488270" cy="1033795"/>
          </a:xfrm>
          <a:prstGeom prst="rect">
            <a:avLst/>
          </a:prstGeom>
          <a:solidFill>
            <a:schemeClr val="tx1"/>
          </a:solidFill>
          <a:ln w="3175">
            <a:noFill/>
          </a:ln>
        </p:spPr>
        <p:txBody>
          <a:bodyPr vert="horz" lIns="91440" tIns="45720" rIns="91440" bIns="45720" rtlCol="0">
            <a:normAutofit fontScale="62500" lnSpcReduction="20000"/>
          </a:bodyPr>
          <a:lstStyle>
            <a:lvl1pPr marL="0" indent="0" algn="l" defTabSz="685800" rtl="0" eaLnBrk="1" latinLnBrk="0" hangingPunct="1">
              <a:lnSpc>
                <a:spcPct val="110000"/>
              </a:lnSpc>
              <a:spcBef>
                <a:spcPts val="450"/>
              </a:spcBef>
              <a:spcAft>
                <a:spcPts val="0"/>
              </a:spcAft>
              <a:buClr>
                <a:schemeClr val="tx2"/>
              </a:buClr>
              <a:buFont typeface="Symbol" panose="05050102010706020507" pitchFamily="18" charset="2"/>
              <a:buNone/>
              <a:defRPr sz="1500" b="0" kern="1200">
                <a:solidFill>
                  <a:schemeClr val="tx2"/>
                </a:solidFill>
                <a:latin typeface="+mn-lt"/>
                <a:ea typeface="+mn-ea"/>
                <a:cs typeface="+mn-cs"/>
              </a:defRPr>
            </a:lvl1pPr>
            <a:lvl2pPr marL="130969" indent="-130969" algn="l" defTabSz="685800" rtl="0" eaLnBrk="1" latinLnBrk="0" hangingPunct="1">
              <a:lnSpc>
                <a:spcPct val="110000"/>
              </a:lnSpc>
              <a:spcBef>
                <a:spcPts val="450"/>
              </a:spcBef>
              <a:spcAft>
                <a:spcPts val="0"/>
              </a:spcAft>
              <a:buClr>
                <a:schemeClr val="tx2"/>
              </a:buClr>
              <a:buSzPct val="120000"/>
              <a:buFont typeface="Arial" panose="020B0604020202020204" pitchFamily="34" charset="0"/>
              <a:buChar char="•"/>
              <a:defRPr sz="1200" b="1" i="0" kern="1200">
                <a:solidFill>
                  <a:schemeClr val="tx1"/>
                </a:solidFill>
                <a:latin typeface="+mn-lt"/>
                <a:ea typeface="+mn-ea"/>
                <a:cs typeface="+mn-cs"/>
              </a:defRPr>
            </a:lvl2pPr>
            <a:lvl3pPr marL="269081" indent="-138113" algn="l" defTabSz="685800" rtl="0" eaLnBrk="1" latinLnBrk="0" hangingPunct="1">
              <a:lnSpc>
                <a:spcPct val="110000"/>
              </a:lnSpc>
              <a:spcBef>
                <a:spcPts val="225"/>
              </a:spcBef>
              <a:spcAft>
                <a:spcPts val="0"/>
              </a:spcAft>
              <a:buClr>
                <a:schemeClr val="tx2"/>
              </a:buClr>
              <a:buFont typeface="Arial" panose="020B0604020202020204" pitchFamily="34" charset="0"/>
              <a:buChar char="-"/>
              <a:defRPr sz="1200" b="0" kern="1200">
                <a:solidFill>
                  <a:schemeClr val="tx1"/>
                </a:solidFill>
                <a:latin typeface="+mn-lt"/>
                <a:ea typeface="+mn-ea"/>
                <a:cs typeface="+mn-cs"/>
              </a:defRPr>
            </a:lvl3pPr>
            <a:lvl4pPr marL="397669" indent="-128588" algn="l" defTabSz="685800" rtl="0" eaLnBrk="1" latinLnBrk="0" hangingPunct="1">
              <a:lnSpc>
                <a:spcPct val="110000"/>
              </a:lnSpc>
              <a:spcBef>
                <a:spcPts val="0"/>
              </a:spcBef>
              <a:spcAft>
                <a:spcPts val="0"/>
              </a:spcAft>
              <a:buClr>
                <a:schemeClr val="tx2"/>
              </a:buClr>
              <a:buSzPct val="100000"/>
              <a:buFont typeface="Arial" panose="020B0604020202020204" pitchFamily="34" charset="0"/>
              <a:buChar char="•"/>
              <a:defRPr sz="900" b="0" kern="1200">
                <a:solidFill>
                  <a:schemeClr val="tx1"/>
                </a:solidFill>
                <a:latin typeface="+mn-lt"/>
                <a:ea typeface="+mn-ea"/>
                <a:cs typeface="+mn-cs"/>
              </a:defRPr>
            </a:lvl4pPr>
            <a:lvl5pPr marL="403622" indent="-60722" algn="l" defTabSz="685800" rtl="0" eaLnBrk="1" latinLnBrk="0" hangingPunct="1">
              <a:lnSpc>
                <a:spcPct val="110000"/>
              </a:lnSpc>
              <a:spcBef>
                <a:spcPts val="0"/>
              </a:spcBef>
              <a:spcAft>
                <a:spcPts val="0"/>
              </a:spcAft>
              <a:buFont typeface="Arial" panose="020B0604020202020204" pitchFamily="34" charset="0"/>
              <a:buNone/>
              <a:defRPr sz="9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700" b="1" dirty="0" smtClean="0">
                <a:solidFill>
                  <a:schemeClr val="bg1"/>
                </a:solidFill>
                <a:sym typeface="Wingdings"/>
              </a:rPr>
              <a:t> </a:t>
            </a:r>
            <a:r>
              <a:rPr lang="fr-FR" sz="1700" b="1" dirty="0" smtClean="0">
                <a:solidFill>
                  <a:schemeClr val="bg1"/>
                </a:solidFill>
              </a:rPr>
              <a:t>Car cela nous aide:</a:t>
            </a:r>
          </a:p>
          <a:p>
            <a:pPr marL="285750" indent="-285750">
              <a:buFont typeface="Webdings"/>
              <a:buChar char="ø"/>
            </a:pPr>
            <a:r>
              <a:rPr lang="fr-FR" sz="1700" dirty="0" smtClean="0">
                <a:solidFill>
                  <a:schemeClr val="bg1"/>
                </a:solidFill>
              </a:rPr>
              <a:t>Oubliez les échéances de vos vaccins et des contrôles, Mon Espace Santé est là pour nous les rappeler.</a:t>
            </a:r>
          </a:p>
          <a:p>
            <a:r>
              <a:rPr lang="fr-FR" sz="1700" dirty="0" smtClean="0">
                <a:solidFill>
                  <a:schemeClr val="bg1"/>
                </a:solidFill>
                <a:sym typeface="Webdings"/>
              </a:rPr>
              <a:t> </a:t>
            </a:r>
            <a:r>
              <a:rPr lang="fr-FR" sz="1700" dirty="0" smtClean="0">
                <a:solidFill>
                  <a:schemeClr val="bg1"/>
                </a:solidFill>
              </a:rPr>
              <a:t> Mettez à disposition les éléments à connaitre en cas d'urgence (groupe sanguin ou allergie par exemple)</a:t>
            </a:r>
            <a:endParaRPr lang="fr-FR" sz="1700" dirty="0">
              <a:solidFill>
                <a:schemeClr val="bg1"/>
              </a:solidFill>
            </a:endParaRPr>
          </a:p>
        </p:txBody>
      </p:sp>
      <p:sp>
        <p:nvSpPr>
          <p:cNvPr id="9" name="Espace réservé du texte 2"/>
          <p:cNvSpPr txBox="1">
            <a:spLocks/>
          </p:cNvSpPr>
          <p:nvPr/>
        </p:nvSpPr>
        <p:spPr>
          <a:xfrm>
            <a:off x="1089323" y="3749401"/>
            <a:ext cx="6504173" cy="1180408"/>
          </a:xfrm>
          <a:prstGeom prst="rect">
            <a:avLst/>
          </a:prstGeom>
          <a:solidFill>
            <a:schemeClr val="accent6">
              <a:lumMod val="60000"/>
              <a:lumOff val="40000"/>
            </a:schemeClr>
          </a:solidFill>
          <a:ln w="3175">
            <a:noFill/>
          </a:ln>
        </p:spPr>
        <p:txBody>
          <a:bodyPr vert="horz" lIns="91440" tIns="45720" rIns="91440" bIns="45720" rtlCol="0">
            <a:normAutofit/>
          </a:bodyPr>
          <a:lstStyle>
            <a:lvl1pPr marL="0" indent="0" algn="l" defTabSz="685800" rtl="0" eaLnBrk="1" latinLnBrk="0" hangingPunct="1">
              <a:lnSpc>
                <a:spcPct val="110000"/>
              </a:lnSpc>
              <a:spcBef>
                <a:spcPts val="450"/>
              </a:spcBef>
              <a:spcAft>
                <a:spcPts val="0"/>
              </a:spcAft>
              <a:buClr>
                <a:schemeClr val="tx2"/>
              </a:buClr>
              <a:buFont typeface="Symbol" panose="05050102010706020507" pitchFamily="18" charset="2"/>
              <a:buNone/>
              <a:defRPr sz="1500" b="0" kern="1200">
                <a:solidFill>
                  <a:schemeClr val="tx2"/>
                </a:solidFill>
                <a:latin typeface="+mn-lt"/>
                <a:ea typeface="+mn-ea"/>
                <a:cs typeface="+mn-cs"/>
              </a:defRPr>
            </a:lvl1pPr>
            <a:lvl2pPr marL="130969" indent="-130969" algn="l" defTabSz="685800" rtl="0" eaLnBrk="1" latinLnBrk="0" hangingPunct="1">
              <a:lnSpc>
                <a:spcPct val="110000"/>
              </a:lnSpc>
              <a:spcBef>
                <a:spcPts val="450"/>
              </a:spcBef>
              <a:spcAft>
                <a:spcPts val="0"/>
              </a:spcAft>
              <a:buClr>
                <a:schemeClr val="tx2"/>
              </a:buClr>
              <a:buSzPct val="120000"/>
              <a:buFont typeface="Arial" panose="020B0604020202020204" pitchFamily="34" charset="0"/>
              <a:buChar char="•"/>
              <a:defRPr sz="1200" b="1" i="0" kern="1200">
                <a:solidFill>
                  <a:schemeClr val="tx1"/>
                </a:solidFill>
                <a:latin typeface="+mn-lt"/>
                <a:ea typeface="+mn-ea"/>
                <a:cs typeface="+mn-cs"/>
              </a:defRPr>
            </a:lvl2pPr>
            <a:lvl3pPr marL="269081" indent="-138113" algn="l" defTabSz="685800" rtl="0" eaLnBrk="1" latinLnBrk="0" hangingPunct="1">
              <a:lnSpc>
                <a:spcPct val="110000"/>
              </a:lnSpc>
              <a:spcBef>
                <a:spcPts val="225"/>
              </a:spcBef>
              <a:spcAft>
                <a:spcPts val="0"/>
              </a:spcAft>
              <a:buClr>
                <a:schemeClr val="tx2"/>
              </a:buClr>
              <a:buFont typeface="Arial" panose="020B0604020202020204" pitchFamily="34" charset="0"/>
              <a:buChar char="-"/>
              <a:defRPr sz="1200" b="0" kern="1200">
                <a:solidFill>
                  <a:schemeClr val="tx1"/>
                </a:solidFill>
                <a:latin typeface="+mn-lt"/>
                <a:ea typeface="+mn-ea"/>
                <a:cs typeface="+mn-cs"/>
              </a:defRPr>
            </a:lvl3pPr>
            <a:lvl4pPr marL="397669" indent="-128588" algn="l" defTabSz="685800" rtl="0" eaLnBrk="1" latinLnBrk="0" hangingPunct="1">
              <a:lnSpc>
                <a:spcPct val="110000"/>
              </a:lnSpc>
              <a:spcBef>
                <a:spcPts val="0"/>
              </a:spcBef>
              <a:spcAft>
                <a:spcPts val="0"/>
              </a:spcAft>
              <a:buClr>
                <a:schemeClr val="tx2"/>
              </a:buClr>
              <a:buSzPct val="100000"/>
              <a:buFont typeface="Arial" panose="020B0604020202020204" pitchFamily="34" charset="0"/>
              <a:buChar char="•"/>
              <a:defRPr sz="900" b="0" kern="1200">
                <a:solidFill>
                  <a:schemeClr val="tx1"/>
                </a:solidFill>
                <a:latin typeface="+mn-lt"/>
                <a:ea typeface="+mn-ea"/>
                <a:cs typeface="+mn-cs"/>
              </a:defRPr>
            </a:lvl4pPr>
            <a:lvl5pPr marL="403622" indent="-60722" algn="l" defTabSz="685800" rtl="0" eaLnBrk="1" latinLnBrk="0" hangingPunct="1">
              <a:lnSpc>
                <a:spcPct val="110000"/>
              </a:lnSpc>
              <a:spcBef>
                <a:spcPts val="0"/>
              </a:spcBef>
              <a:spcAft>
                <a:spcPts val="0"/>
              </a:spcAft>
              <a:buFont typeface="Arial" panose="020B0604020202020204" pitchFamily="34" charset="0"/>
              <a:buNone/>
              <a:defRPr sz="9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b="1" dirty="0" smtClean="0">
                <a:solidFill>
                  <a:schemeClr val="bg1"/>
                </a:solidFill>
                <a:sym typeface="Wingdings"/>
              </a:rPr>
              <a:t> </a:t>
            </a:r>
            <a:r>
              <a:rPr lang="fr-FR" sz="1200" b="1" dirty="0" smtClean="0">
                <a:solidFill>
                  <a:schemeClr val="bg1"/>
                </a:solidFill>
              </a:rPr>
              <a:t>Car cela est utile:</a:t>
            </a:r>
          </a:p>
          <a:p>
            <a:pPr marL="285750" indent="-285750">
              <a:buFont typeface="Webdings"/>
              <a:buChar char="ø"/>
            </a:pPr>
            <a:r>
              <a:rPr lang="fr-FR" sz="1200" dirty="0" smtClean="0">
                <a:solidFill>
                  <a:schemeClr val="bg1"/>
                </a:solidFill>
              </a:rPr>
              <a:t>Gérez nos informations de santé ainsi que celles de nos enfants.</a:t>
            </a:r>
          </a:p>
          <a:p>
            <a:r>
              <a:rPr lang="fr-FR" sz="1200" dirty="0" smtClean="0">
                <a:solidFill>
                  <a:schemeClr val="bg1"/>
                </a:solidFill>
                <a:sym typeface="Webdings"/>
              </a:rPr>
              <a:t> </a:t>
            </a:r>
            <a:r>
              <a:rPr lang="fr-FR" sz="1200" dirty="0" smtClean="0">
                <a:solidFill>
                  <a:schemeClr val="bg1"/>
                </a:solidFill>
              </a:rPr>
              <a:t>Communiquez en temps réel et en toute sécurité avec les professionnels de santé qui nous accompagnent en cas de besoin</a:t>
            </a:r>
            <a:endParaRPr lang="fr-FR" sz="1200" dirty="0">
              <a:solidFill>
                <a:schemeClr val="bg1"/>
              </a:solidFill>
            </a:endParaRPr>
          </a:p>
        </p:txBody>
      </p:sp>
      <p:pic>
        <p:nvPicPr>
          <p:cNvPr id="1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5034" y="3867014"/>
            <a:ext cx="1267938" cy="113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7593" y="1828800"/>
            <a:ext cx="1375379" cy="203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410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262392" y="90668"/>
            <a:ext cx="8651019" cy="836113"/>
          </a:xfrm>
        </p:spPr>
        <p:txBody>
          <a:bodyPr/>
          <a:lstStyle/>
          <a:p>
            <a:pPr algn="ctr"/>
            <a:r>
              <a:rPr lang="fr-FR" dirty="0" smtClean="0"/>
              <a:t>Pour le PS et l’Assurance Maladie, MON ESPACE SANTE</a:t>
            </a:r>
            <a:br>
              <a:rPr lang="fr-FR" dirty="0" smtClean="0"/>
            </a:br>
            <a:r>
              <a:rPr lang="fr-FR" dirty="0" smtClean="0"/>
              <a:t> au cœur des données de sante du patient</a:t>
            </a:r>
            <a:endParaRPr lang="fr-FR" dirty="0"/>
          </a:p>
        </p:txBody>
      </p:sp>
      <p:sp>
        <p:nvSpPr>
          <p:cNvPr id="92" name="Espace réservé du numéro de diapositive 2">
            <a:extLst>
              <a:ext uri="{FF2B5EF4-FFF2-40B4-BE49-F238E27FC236}">
                <a16:creationId xmlns="" xmlns:a16="http://schemas.microsoft.com/office/drawing/2014/main" id="{2DBC6669-4B79-4605-A630-80DDD706682A}"/>
              </a:ext>
            </a:extLst>
          </p:cNvPr>
          <p:cNvSpPr>
            <a:spLocks noGrp="1"/>
          </p:cNvSpPr>
          <p:nvPr>
            <p:ph type="sldNum" sz="quarter" idx="15"/>
            <p:custDataLst>
              <p:tags r:id="rId2"/>
            </p:custDataLst>
          </p:nvPr>
        </p:nvSpPr>
        <p:spPr>
          <a:xfrm>
            <a:off x="296602" y="4672235"/>
            <a:ext cx="540000" cy="216000"/>
          </a:xfrm>
        </p:spPr>
        <p:txBody>
          <a:bodyPr/>
          <a:lstStyle/>
          <a:p>
            <a:pPr defTabSz="685800">
              <a:buClrTx/>
            </a:pPr>
            <a:fld id="{975A587B-5814-4D9B-9598-FE9CB954CB01}" type="slidenum">
              <a:rPr lang="fr-FR" kern="1200">
                <a:solidFill>
                  <a:srgbClr val="0C419A"/>
                </a:solidFill>
                <a:latin typeface="+mj-lt"/>
                <a:ea typeface="+mn-ea"/>
                <a:cs typeface="+mn-cs"/>
              </a:rPr>
              <a:pPr defTabSz="685800">
                <a:buClrTx/>
              </a:pPr>
              <a:t>8</a:t>
            </a:fld>
            <a:endParaRPr lang="fr-FR" kern="1200" dirty="0">
              <a:solidFill>
                <a:srgbClr val="0C419A"/>
              </a:solidFill>
              <a:latin typeface="+mj-lt"/>
              <a:ea typeface="+mn-ea"/>
              <a:cs typeface="+mn-cs"/>
            </a:endParaRPr>
          </a:p>
        </p:txBody>
      </p:sp>
      <p:sp>
        <p:nvSpPr>
          <p:cNvPr id="2" name="Rectangle 1"/>
          <p:cNvSpPr/>
          <p:nvPr/>
        </p:nvSpPr>
        <p:spPr>
          <a:xfrm>
            <a:off x="3291841" y="1341445"/>
            <a:ext cx="4754880" cy="738664"/>
          </a:xfrm>
          <a:prstGeom prst="rect">
            <a:avLst/>
          </a:prstGeom>
          <a:solidFill>
            <a:schemeClr val="accent6">
              <a:lumMod val="60000"/>
              <a:lumOff val="40000"/>
            </a:schemeClr>
          </a:solidFill>
        </p:spPr>
        <p:txBody>
          <a:bodyPr wrap="square">
            <a:spAutoFit/>
          </a:bodyPr>
          <a:lstStyle/>
          <a:p>
            <a:r>
              <a:rPr lang="fr-FR" dirty="0">
                <a:solidFill>
                  <a:schemeClr val="bg1"/>
                </a:solidFill>
              </a:rPr>
              <a:t>Les professionnels de santé vont pouvoir y déposer des documents (</a:t>
            </a:r>
            <a:r>
              <a:rPr lang="fr-FR" dirty="0" err="1">
                <a:solidFill>
                  <a:schemeClr val="bg1"/>
                </a:solidFill>
              </a:rPr>
              <a:t>comptes-rendus</a:t>
            </a:r>
            <a:r>
              <a:rPr lang="fr-FR" dirty="0">
                <a:solidFill>
                  <a:schemeClr val="bg1"/>
                </a:solidFill>
              </a:rPr>
              <a:t> de biologie, VSM, radios, etc.) via leur logiciel métier ou le site dmp.fr</a:t>
            </a:r>
          </a:p>
        </p:txBody>
      </p:sp>
      <p:sp>
        <p:nvSpPr>
          <p:cNvPr id="7" name="Rectangle 6"/>
          <p:cNvSpPr/>
          <p:nvPr/>
        </p:nvSpPr>
        <p:spPr>
          <a:xfrm>
            <a:off x="3291841" y="2296546"/>
            <a:ext cx="4754881" cy="1015663"/>
          </a:xfrm>
          <a:prstGeom prst="rect">
            <a:avLst/>
          </a:prstGeom>
          <a:solidFill>
            <a:schemeClr val="tx1"/>
          </a:solidFill>
        </p:spPr>
        <p:txBody>
          <a:bodyPr wrap="square">
            <a:spAutoFit/>
          </a:bodyPr>
          <a:lstStyle/>
          <a:p>
            <a:r>
              <a:rPr lang="fr-FR" dirty="0">
                <a:solidFill>
                  <a:schemeClr val="bg1"/>
                </a:solidFill>
              </a:rPr>
              <a:t>Les professionnels de santé vont pouvoir consulter les documents via leur logiciel ou le site dmp.fr, si l’usager leur donne son consentement, </a:t>
            </a:r>
            <a:r>
              <a:rPr lang="fr-FR" sz="1600" b="1" dirty="0">
                <a:solidFill>
                  <a:schemeClr val="bg1"/>
                </a:solidFill>
              </a:rPr>
              <a:t>y compris en cas d’urgence.</a:t>
            </a:r>
          </a:p>
        </p:txBody>
      </p:sp>
      <p:sp>
        <p:nvSpPr>
          <p:cNvPr id="8" name="Rectangle 7"/>
          <p:cNvSpPr/>
          <p:nvPr/>
        </p:nvSpPr>
        <p:spPr>
          <a:xfrm>
            <a:off x="3283888" y="3480495"/>
            <a:ext cx="4762833" cy="738664"/>
          </a:xfrm>
          <a:prstGeom prst="rect">
            <a:avLst/>
          </a:prstGeom>
          <a:solidFill>
            <a:schemeClr val="accent6">
              <a:lumMod val="60000"/>
              <a:lumOff val="40000"/>
            </a:schemeClr>
          </a:solidFill>
        </p:spPr>
        <p:txBody>
          <a:bodyPr wrap="square">
            <a:spAutoFit/>
          </a:bodyPr>
          <a:lstStyle/>
          <a:p>
            <a:r>
              <a:rPr lang="fr-FR" dirty="0">
                <a:solidFill>
                  <a:schemeClr val="bg1"/>
                </a:solidFill>
              </a:rPr>
              <a:t>L’Assurance maladie va pouvoir y déposer des documents (historique des soins, attestation vaccinale Covid-19)</a:t>
            </a:r>
          </a:p>
        </p:txBody>
      </p:sp>
      <p:pic>
        <p:nvPicPr>
          <p:cNvPr id="122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29" y="2080109"/>
            <a:ext cx="2072525" cy="144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avec flèche 4"/>
          <p:cNvCxnSpPr>
            <a:stCxn id="12291" idx="3"/>
          </p:cNvCxnSpPr>
          <p:nvPr/>
        </p:nvCxnSpPr>
        <p:spPr>
          <a:xfrm flipV="1">
            <a:off x="2140854" y="1925447"/>
            <a:ext cx="1023765" cy="878932"/>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12291" idx="3"/>
          </p:cNvCxnSpPr>
          <p:nvPr/>
        </p:nvCxnSpPr>
        <p:spPr>
          <a:xfrm flipV="1">
            <a:off x="2140854" y="2804378"/>
            <a:ext cx="1023765" cy="1"/>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2291" idx="3"/>
          </p:cNvCxnSpPr>
          <p:nvPr/>
        </p:nvCxnSpPr>
        <p:spPr>
          <a:xfrm>
            <a:off x="2140854" y="2804379"/>
            <a:ext cx="1023765" cy="902609"/>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246" y="1925447"/>
            <a:ext cx="898289" cy="182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286247" y="175126"/>
            <a:ext cx="1041277" cy="636173"/>
          </a:xfrm>
          <a:prstGeom prst="rect">
            <a:avLst/>
          </a:prstGeom>
        </p:spPr>
      </p:pic>
      <p:sp>
        <p:nvSpPr>
          <p:cNvPr id="13" name="Ellipse 12"/>
          <p:cNvSpPr/>
          <p:nvPr/>
        </p:nvSpPr>
        <p:spPr>
          <a:xfrm>
            <a:off x="307991" y="1229319"/>
            <a:ext cx="2694225" cy="850790"/>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r>
              <a:rPr lang="fr-FR" sz="900" b="1" dirty="0" smtClean="0">
                <a:solidFill>
                  <a:srgbClr val="002060"/>
                </a:solidFill>
              </a:rPr>
              <a:t>Près de 12 Millions de DMP alimentés en France à fin octobre 2022 et près de 200.000 dans le Var</a:t>
            </a:r>
            <a:endParaRPr lang="fr-FR" sz="900" b="1" dirty="0">
              <a:solidFill>
                <a:srgbClr val="002060"/>
              </a:solidFill>
            </a:endParaRPr>
          </a:p>
        </p:txBody>
      </p:sp>
    </p:spTree>
    <p:extLst>
      <p:ext uri="{BB962C8B-B14F-4D97-AF65-F5344CB8AC3E}">
        <p14:creationId xmlns:p14="http://schemas.microsoft.com/office/powerpoint/2010/main" val="1445153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D3611BA5-E40F-47D8-82D6-98CBB81D22BA}"/>
              </a:ext>
            </a:extLst>
          </p:cNvPr>
          <p:cNvSpPr>
            <a:spLocks noGrp="1"/>
          </p:cNvSpPr>
          <p:nvPr>
            <p:ph type="sldNum" sz="quarter" idx="15"/>
          </p:nvPr>
        </p:nvSpPr>
        <p:spPr/>
        <p:txBody>
          <a:bodyPr/>
          <a:lstStyle/>
          <a:p>
            <a:fld id="{975A587B-5814-4D9B-9598-FE9CB954CB01}" type="slidenum">
              <a:rPr lang="fr-FR" sz="800">
                <a:latin typeface="+mj-lt"/>
              </a:rPr>
              <a:pPr/>
              <a:t>9</a:t>
            </a:fld>
            <a:endParaRPr lang="fr-FR" sz="800">
              <a:latin typeface="+mj-lt"/>
            </a:endParaRPr>
          </a:p>
        </p:txBody>
      </p:sp>
      <p:sp>
        <p:nvSpPr>
          <p:cNvPr id="4" name="Titre 3"/>
          <p:cNvSpPr>
            <a:spLocks noGrp="1"/>
          </p:cNvSpPr>
          <p:nvPr>
            <p:ph type="title"/>
          </p:nvPr>
        </p:nvSpPr>
        <p:spPr>
          <a:xfrm>
            <a:off x="413467" y="79711"/>
            <a:ext cx="8571507" cy="1097082"/>
          </a:xfrm>
        </p:spPr>
        <p:txBody>
          <a:bodyPr>
            <a:normAutofit/>
          </a:bodyPr>
          <a:lstStyle/>
          <a:p>
            <a:pPr algn="ctr"/>
            <a:r>
              <a:rPr lang="fr-FR" dirty="0" smtClean="0"/>
              <a:t>UNE </a:t>
            </a:r>
            <a:r>
              <a:rPr lang="fr-FR" dirty="0"/>
              <a:t>CRÉATION SIMPLE POUR UN SERVICE ACCESSIBLE </a:t>
            </a:r>
            <a:r>
              <a:rPr lang="fr-FR" u="sng" dirty="0"/>
              <a:t>À </a:t>
            </a:r>
            <a:r>
              <a:rPr lang="fr-FR" u="sng" dirty="0" smtClean="0"/>
              <a:t>TOUS</a:t>
            </a:r>
            <a:br>
              <a:rPr lang="fr-FR" u="sng" dirty="0" smtClean="0"/>
            </a:br>
            <a:r>
              <a:rPr lang="fr-FR" u="sng" dirty="0" smtClean="0"/>
              <a:t> </a:t>
            </a:r>
            <a:r>
              <a:rPr lang="fr-FR" dirty="0" smtClean="0"/>
              <a:t>avec l’apport d’un accompagnement spécifique pour les personnes éloignées du numérique</a:t>
            </a:r>
            <a:endParaRPr lang="fr-FR" cap="none" dirty="0"/>
          </a:p>
        </p:txBody>
      </p:sp>
      <p:pic>
        <p:nvPicPr>
          <p:cNvPr id="13" name="Image 1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77077" y="302347"/>
            <a:ext cx="1041277" cy="636173"/>
          </a:xfrm>
          <a:prstGeom prst="rect">
            <a:avLst/>
          </a:prstGeom>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16" y="1482519"/>
            <a:ext cx="948031" cy="19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44989" y="1285923"/>
            <a:ext cx="7927450" cy="954107"/>
          </a:xfrm>
          <a:prstGeom prst="rect">
            <a:avLst/>
          </a:prstGeom>
          <a:solidFill>
            <a:schemeClr val="accent6">
              <a:lumMod val="60000"/>
              <a:lumOff val="40000"/>
            </a:schemeClr>
          </a:solidFill>
        </p:spPr>
        <p:txBody>
          <a:bodyPr wrap="square">
            <a:spAutoFit/>
          </a:bodyPr>
          <a:lstStyle/>
          <a:p>
            <a:pPr algn="just"/>
            <a:r>
              <a:rPr lang="fr-FR" dirty="0" smtClean="0">
                <a:solidFill>
                  <a:schemeClr val="bg1"/>
                </a:solidFill>
              </a:rPr>
              <a:t>Des </a:t>
            </a:r>
            <a:r>
              <a:rPr lang="fr-FR" dirty="0">
                <a:solidFill>
                  <a:schemeClr val="bg1"/>
                </a:solidFill>
              </a:rPr>
              <a:t>partenariats inédits et massifs entre les acteurs « santé » et les acteurs de l’inclusion numérique </a:t>
            </a:r>
            <a:r>
              <a:rPr lang="fr-FR" dirty="0" smtClean="0">
                <a:solidFill>
                  <a:schemeClr val="bg1"/>
                </a:solidFill>
              </a:rPr>
              <a:t>ont été déployés pour </a:t>
            </a:r>
            <a:r>
              <a:rPr lang="fr-FR" dirty="0">
                <a:solidFill>
                  <a:schemeClr val="bg1"/>
                </a:solidFill>
              </a:rPr>
              <a:t>accompagner les usagers à la prise en main de Mon </a:t>
            </a:r>
            <a:r>
              <a:rPr lang="fr-FR" dirty="0" smtClean="0">
                <a:solidFill>
                  <a:schemeClr val="bg1"/>
                </a:solidFill>
              </a:rPr>
              <a:t>Espace </a:t>
            </a:r>
            <a:r>
              <a:rPr lang="fr-FR" dirty="0">
                <a:solidFill>
                  <a:schemeClr val="bg1"/>
                </a:solidFill>
              </a:rPr>
              <a:t>S</a:t>
            </a:r>
            <a:r>
              <a:rPr lang="fr-FR" dirty="0" smtClean="0">
                <a:solidFill>
                  <a:schemeClr val="bg1"/>
                </a:solidFill>
              </a:rPr>
              <a:t>anté.</a:t>
            </a:r>
          </a:p>
          <a:p>
            <a:pPr algn="just"/>
            <a:endParaRPr lang="fr-FR" dirty="0">
              <a:solidFill>
                <a:schemeClr val="bg1"/>
              </a:solidFill>
            </a:endParaRPr>
          </a:p>
        </p:txBody>
      </p:sp>
      <p:sp>
        <p:nvSpPr>
          <p:cNvPr id="8" name="Rectangle 7"/>
          <p:cNvSpPr/>
          <p:nvPr/>
        </p:nvSpPr>
        <p:spPr>
          <a:xfrm>
            <a:off x="1144989" y="2305015"/>
            <a:ext cx="7927450" cy="954107"/>
          </a:xfrm>
          <a:prstGeom prst="rect">
            <a:avLst/>
          </a:prstGeom>
          <a:solidFill>
            <a:schemeClr val="tx1"/>
          </a:solidFill>
        </p:spPr>
        <p:txBody>
          <a:bodyPr wrap="square">
            <a:spAutoFit/>
          </a:bodyPr>
          <a:lstStyle/>
          <a:p>
            <a:pPr algn="just"/>
            <a:r>
              <a:rPr lang="fr-FR" dirty="0" smtClean="0">
                <a:solidFill>
                  <a:schemeClr val="bg1"/>
                </a:solidFill>
              </a:rPr>
              <a:t>La </a:t>
            </a:r>
            <a:r>
              <a:rPr lang="fr-FR" b="1" dirty="0">
                <a:solidFill>
                  <a:schemeClr val="bg1"/>
                </a:solidFill>
              </a:rPr>
              <a:t>C</a:t>
            </a:r>
            <a:r>
              <a:rPr lang="fr-FR" b="1" dirty="0" smtClean="0">
                <a:solidFill>
                  <a:schemeClr val="bg1"/>
                </a:solidFill>
              </a:rPr>
              <a:t>aisse Primaire de </a:t>
            </a:r>
            <a:r>
              <a:rPr lang="fr-FR" b="1" dirty="0">
                <a:solidFill>
                  <a:schemeClr val="bg1"/>
                </a:solidFill>
              </a:rPr>
              <a:t>l’Assurance </a:t>
            </a:r>
            <a:r>
              <a:rPr lang="fr-FR" b="1" dirty="0" smtClean="0">
                <a:solidFill>
                  <a:schemeClr val="bg1"/>
                </a:solidFill>
              </a:rPr>
              <a:t>Maladie du Var </a:t>
            </a:r>
            <a:r>
              <a:rPr lang="fr-FR" dirty="0" smtClean="0">
                <a:solidFill>
                  <a:schemeClr val="bg1"/>
                </a:solidFill>
              </a:rPr>
              <a:t>peut toujours </a:t>
            </a:r>
            <a:r>
              <a:rPr lang="fr-FR" dirty="0">
                <a:solidFill>
                  <a:schemeClr val="bg1"/>
                </a:solidFill>
              </a:rPr>
              <a:t>répondre aux questions des assurés </a:t>
            </a:r>
            <a:r>
              <a:rPr lang="fr-FR" dirty="0" smtClean="0">
                <a:solidFill>
                  <a:schemeClr val="bg1"/>
                </a:solidFill>
              </a:rPr>
              <a:t>sur l’activation de leur </a:t>
            </a:r>
            <a:r>
              <a:rPr lang="fr-FR" dirty="0">
                <a:solidFill>
                  <a:schemeClr val="bg1"/>
                </a:solidFill>
              </a:rPr>
              <a:t>espace santé </a:t>
            </a:r>
            <a:r>
              <a:rPr lang="fr-FR" dirty="0" smtClean="0">
                <a:solidFill>
                  <a:schemeClr val="bg1"/>
                </a:solidFill>
              </a:rPr>
              <a:t>mais aussi </a:t>
            </a:r>
            <a:r>
              <a:rPr lang="fr-FR" b="1" dirty="0" smtClean="0">
                <a:solidFill>
                  <a:schemeClr val="bg1"/>
                </a:solidFill>
              </a:rPr>
              <a:t>les </a:t>
            </a:r>
            <a:r>
              <a:rPr lang="fr-FR" b="1" dirty="0">
                <a:solidFill>
                  <a:schemeClr val="bg1"/>
                </a:solidFill>
              </a:rPr>
              <a:t>orienter </a:t>
            </a:r>
            <a:r>
              <a:rPr lang="fr-FR" b="1" dirty="0" smtClean="0">
                <a:solidFill>
                  <a:schemeClr val="bg1"/>
                </a:solidFill>
              </a:rPr>
              <a:t>vers le support téléphonique du 34.22</a:t>
            </a:r>
            <a:r>
              <a:rPr lang="fr-FR" dirty="0" smtClean="0">
                <a:solidFill>
                  <a:schemeClr val="bg1"/>
                </a:solidFill>
              </a:rPr>
              <a:t>, </a:t>
            </a:r>
            <a:r>
              <a:rPr lang="fr-FR" dirty="0">
                <a:solidFill>
                  <a:schemeClr val="bg1"/>
                </a:solidFill>
              </a:rPr>
              <a:t>les dispositifs </a:t>
            </a:r>
            <a:r>
              <a:rPr lang="fr-FR" dirty="0" smtClean="0">
                <a:solidFill>
                  <a:schemeClr val="bg1"/>
                </a:solidFill>
              </a:rPr>
              <a:t>d’accompagnement et les divers acteurs de la médiation numérique.</a:t>
            </a:r>
            <a:endParaRPr lang="fr-FR" dirty="0"/>
          </a:p>
        </p:txBody>
      </p:sp>
      <p:sp>
        <p:nvSpPr>
          <p:cNvPr id="9" name="Rectangle 8"/>
          <p:cNvSpPr/>
          <p:nvPr/>
        </p:nvSpPr>
        <p:spPr>
          <a:xfrm>
            <a:off x="1151336" y="3305836"/>
            <a:ext cx="7927450" cy="523220"/>
          </a:xfrm>
          <a:prstGeom prst="rect">
            <a:avLst/>
          </a:prstGeom>
          <a:solidFill>
            <a:schemeClr val="accent6">
              <a:lumMod val="60000"/>
              <a:lumOff val="40000"/>
            </a:schemeClr>
          </a:solidFill>
        </p:spPr>
        <p:txBody>
          <a:bodyPr wrap="square">
            <a:spAutoFit/>
          </a:bodyPr>
          <a:lstStyle/>
          <a:p>
            <a:r>
              <a:rPr lang="fr-FR" b="1" dirty="0" smtClean="0">
                <a:solidFill>
                  <a:schemeClr val="bg1"/>
                </a:solidFill>
              </a:rPr>
              <a:t>Les conseillers </a:t>
            </a:r>
            <a:r>
              <a:rPr lang="fr-FR" b="1" dirty="0">
                <a:solidFill>
                  <a:schemeClr val="bg1"/>
                </a:solidFill>
              </a:rPr>
              <a:t>France </a:t>
            </a:r>
            <a:r>
              <a:rPr lang="fr-FR" b="1" dirty="0" smtClean="0">
                <a:solidFill>
                  <a:schemeClr val="bg1"/>
                </a:solidFill>
              </a:rPr>
              <a:t>Services, les CCAS et les Associations </a:t>
            </a:r>
            <a:r>
              <a:rPr lang="fr-FR" dirty="0" smtClean="0">
                <a:solidFill>
                  <a:schemeClr val="bg1"/>
                </a:solidFill>
              </a:rPr>
              <a:t>favorisent </a:t>
            </a:r>
            <a:r>
              <a:rPr lang="fr-FR" dirty="0">
                <a:solidFill>
                  <a:schemeClr val="bg1"/>
                </a:solidFill>
              </a:rPr>
              <a:t>l’inclusion numérique </a:t>
            </a:r>
            <a:r>
              <a:rPr lang="fr-FR" dirty="0" smtClean="0">
                <a:solidFill>
                  <a:schemeClr val="bg1"/>
                </a:solidFill>
              </a:rPr>
              <a:t>sur notre territoire et sont en </a:t>
            </a:r>
            <a:r>
              <a:rPr lang="fr-FR" dirty="0">
                <a:solidFill>
                  <a:schemeClr val="bg1"/>
                </a:solidFill>
              </a:rPr>
              <a:t>mesure d’accompagner les citoyens qui en ont besoin</a:t>
            </a:r>
            <a:r>
              <a:rPr lang="fr-FR" dirty="0" smtClean="0">
                <a:solidFill>
                  <a:schemeClr val="bg1"/>
                </a:solidFill>
              </a:rPr>
              <a:t>.</a:t>
            </a:r>
            <a:endParaRPr lang="fr-FR" dirty="0"/>
          </a:p>
        </p:txBody>
      </p:sp>
      <p:sp>
        <p:nvSpPr>
          <p:cNvPr id="10" name="Rectangle 9"/>
          <p:cNvSpPr/>
          <p:nvPr/>
        </p:nvSpPr>
        <p:spPr>
          <a:xfrm>
            <a:off x="1144989" y="3936973"/>
            <a:ext cx="7927450" cy="954107"/>
          </a:xfrm>
          <a:prstGeom prst="rect">
            <a:avLst/>
          </a:prstGeom>
          <a:solidFill>
            <a:schemeClr val="tx1"/>
          </a:solidFill>
        </p:spPr>
        <p:txBody>
          <a:bodyPr wrap="square">
            <a:spAutoFit/>
          </a:bodyPr>
          <a:lstStyle/>
          <a:p>
            <a:r>
              <a:rPr lang="fr-FR" dirty="0" smtClean="0">
                <a:solidFill>
                  <a:schemeClr val="bg1"/>
                </a:solidFill>
              </a:rPr>
              <a:t>Enfin</a:t>
            </a:r>
            <a:r>
              <a:rPr lang="fr-FR" dirty="0">
                <a:solidFill>
                  <a:schemeClr val="bg1"/>
                </a:solidFill>
              </a:rPr>
              <a:t>, </a:t>
            </a:r>
            <a:r>
              <a:rPr lang="fr-FR" b="1" dirty="0">
                <a:solidFill>
                  <a:schemeClr val="bg1"/>
                </a:solidFill>
              </a:rPr>
              <a:t>toutes les personnes et organismes </a:t>
            </a:r>
            <a:r>
              <a:rPr lang="fr-FR" b="1" dirty="0" smtClean="0">
                <a:solidFill>
                  <a:schemeClr val="bg1"/>
                </a:solidFill>
              </a:rPr>
              <a:t>bénévoles (ambassadeurs) </a:t>
            </a:r>
            <a:r>
              <a:rPr lang="fr-FR" dirty="0">
                <a:solidFill>
                  <a:schemeClr val="bg1"/>
                </a:solidFill>
              </a:rPr>
              <a:t>désireux d’aider leurs concitoyens à l’utilisation </a:t>
            </a:r>
            <a:r>
              <a:rPr lang="fr-FR" dirty="0" smtClean="0">
                <a:solidFill>
                  <a:schemeClr val="bg1"/>
                </a:solidFill>
              </a:rPr>
              <a:t>de Mon </a:t>
            </a:r>
            <a:r>
              <a:rPr lang="fr-FR" dirty="0">
                <a:solidFill>
                  <a:schemeClr val="bg1"/>
                </a:solidFill>
              </a:rPr>
              <a:t>espace santé </a:t>
            </a:r>
            <a:r>
              <a:rPr lang="fr-FR" dirty="0" smtClean="0">
                <a:solidFill>
                  <a:schemeClr val="bg1"/>
                </a:solidFill>
              </a:rPr>
              <a:t>sont </a:t>
            </a:r>
            <a:r>
              <a:rPr lang="fr-FR" dirty="0">
                <a:solidFill>
                  <a:schemeClr val="bg1"/>
                </a:solidFill>
              </a:rPr>
              <a:t>fédérés par des coordinateurs régionaux recrutés pour l’occasion par </a:t>
            </a:r>
            <a:r>
              <a:rPr lang="fr-FR" b="1" dirty="0">
                <a:solidFill>
                  <a:schemeClr val="bg1"/>
                </a:solidFill>
              </a:rPr>
              <a:t>les </a:t>
            </a:r>
            <a:r>
              <a:rPr lang="fr-FR" b="1" dirty="0" smtClean="0">
                <a:solidFill>
                  <a:schemeClr val="bg1"/>
                </a:solidFill>
              </a:rPr>
              <a:t>Agences régionales </a:t>
            </a:r>
            <a:r>
              <a:rPr lang="fr-FR" b="1" dirty="0">
                <a:solidFill>
                  <a:schemeClr val="bg1"/>
                </a:solidFill>
              </a:rPr>
              <a:t>de santé (ARS) et les groupements régionaux d’appui au développement de la e-santé (</a:t>
            </a:r>
            <a:r>
              <a:rPr lang="fr-FR" b="1" dirty="0" err="1">
                <a:solidFill>
                  <a:schemeClr val="bg1"/>
                </a:solidFill>
              </a:rPr>
              <a:t>GRADeS</a:t>
            </a:r>
            <a:r>
              <a:rPr lang="fr-FR" b="1" dirty="0" smtClean="0">
                <a:solidFill>
                  <a:schemeClr val="bg1"/>
                </a:solidFill>
              </a:rPr>
              <a:t>).</a:t>
            </a:r>
            <a:endParaRPr lang="fr-FR" b="1" dirty="0"/>
          </a:p>
        </p:txBody>
      </p:sp>
      <p:sp>
        <p:nvSpPr>
          <p:cNvPr id="11" name="Ellipse 10"/>
          <p:cNvSpPr/>
          <p:nvPr/>
        </p:nvSpPr>
        <p:spPr>
          <a:xfrm>
            <a:off x="6210217" y="4724460"/>
            <a:ext cx="2860727" cy="419040"/>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rgbClr val="002060"/>
                </a:solidFill>
              </a:rPr>
              <a:t>17 ambassadeurs dans le Var</a:t>
            </a:r>
            <a:endParaRPr lang="fr-FR" sz="900" b="1" dirty="0">
              <a:solidFill>
                <a:srgbClr val="002060"/>
              </a:solidFill>
            </a:endParaRPr>
          </a:p>
        </p:txBody>
      </p:sp>
    </p:spTree>
    <p:extLst>
      <p:ext uri="{BB962C8B-B14F-4D97-AF65-F5344CB8AC3E}">
        <p14:creationId xmlns:p14="http://schemas.microsoft.com/office/powerpoint/2010/main" val="2522218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11"/>
</p:tagLst>
</file>

<file path=ppt/tags/tag24.xml><?xml version="1.0" encoding="utf-8"?>
<p:tagLst xmlns:a="http://schemas.openxmlformats.org/drawingml/2006/main" xmlns:r="http://schemas.openxmlformats.org/officeDocument/2006/relationships" xmlns:p="http://schemas.openxmlformats.org/presentationml/2006/main">
  <p:tag name="NUM" val="17"/>
</p:tagLst>
</file>

<file path=ppt/tags/tag25.xml><?xml version="1.0" encoding="utf-8"?>
<p:tagLst xmlns:a="http://schemas.openxmlformats.org/drawingml/2006/main" xmlns:r="http://schemas.openxmlformats.org/officeDocument/2006/relationships" xmlns:p="http://schemas.openxmlformats.org/presentationml/2006/main">
  <p:tag name="NUM" val="17"/>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ANS_THEME STANDARD_V1.0">
  <a:themeElements>
    <a:clrScheme name="ASIP_COULEURS STANDARD_V1.0">
      <a:dk1>
        <a:srgbClr val="000000"/>
      </a:dk1>
      <a:lt1>
        <a:srgbClr val="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 xmlns:thm15="http://schemas.microsoft.com/office/thememl/2012/main" name="ANS_MOD_STANDARD_POWERPOINT_V1.0.potx" id="{046AEC7F-5DB4-44B6-A50C-9FA15DF61FA5}" vid="{2AF0C4E7-F5AC-4D9E-94F0-C494F2C0CD47}"/>
    </a:ext>
  </a:extLst>
</a:theme>
</file>

<file path=ppt/theme/theme4.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104287" tIns="52144" rIns="104287" bIns="52144" numCol="1" anchor="t" anchorCtr="0" compatLnSpc="1">
        <a:prstTxWarp prst="textNoShape">
          <a:avLst/>
        </a:prstTxWarp>
      </a:bodyPr>
      <a:lstStyle>
        <a:defPPr marL="0" marR="0" indent="0" algn="ctr" defTabSz="1042988" rtl="0" eaLnBrk="0" fontAlgn="base" latinLnBrk="0" hangingPunct="0">
          <a:lnSpc>
            <a:spcPct val="100000"/>
          </a:lnSpc>
          <a:spcBef>
            <a:spcPct val="0"/>
          </a:spcBef>
          <a:spcAft>
            <a:spcPct val="0"/>
          </a:spcAft>
          <a:buClrTx/>
          <a:buSzTx/>
          <a:buFontTx/>
          <a:buNone/>
          <a:tabLst/>
          <a:defRPr kumimoji="0" lang="fr-FR" sz="1400" b="0" i="0" u="none" strike="noStrike" cap="none" normalizeH="0" baseline="0" smtClean="0">
            <a:ln>
              <a:noFill/>
            </a:ln>
            <a:solidFill>
              <a:srgbClr val="0C419A"/>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104287" tIns="52144" rIns="104287" bIns="52144" numCol="1" anchor="t" anchorCtr="0" compatLnSpc="1">
        <a:prstTxWarp prst="textNoShape">
          <a:avLst/>
        </a:prstTxWarp>
      </a:bodyPr>
      <a:lstStyle>
        <a:defPPr marL="0" marR="0" indent="0" algn="ctr" defTabSz="1042988" rtl="0" eaLnBrk="0" fontAlgn="base" latinLnBrk="0" hangingPunct="0">
          <a:lnSpc>
            <a:spcPct val="100000"/>
          </a:lnSpc>
          <a:spcBef>
            <a:spcPct val="0"/>
          </a:spcBef>
          <a:spcAft>
            <a:spcPct val="0"/>
          </a:spcAft>
          <a:buClrTx/>
          <a:buSzTx/>
          <a:buFontTx/>
          <a:buNone/>
          <a:tabLst/>
          <a:defRPr kumimoji="0" lang="fr-FR" sz="1400" b="0" i="0" u="none" strike="noStrike" cap="none" normalizeH="0" baseline="0" smtClean="0">
            <a:ln>
              <a:noFill/>
            </a:ln>
            <a:solidFill>
              <a:srgbClr val="0C419A"/>
            </a:solidFill>
            <a:effectLst/>
            <a:latin typeface="Arial"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pt_ministeriel_marianne" id="{5F0B8B09-9A99-4083-B883-79F2388C6E1D}" vid="{F8005780-5DEF-4BE0-805B-EA49FB1EABC6}"/>
    </a:ext>
  </a:extLst>
</a:theme>
</file>

<file path=ppt/theme/theme7.xml><?xml version="1.0" encoding="utf-8"?>
<a:theme xmlns:a="http://schemas.openxmlformats.org/drawingml/2006/main" name="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NAM_Template_PowerPoint_v4" id="{26C22B8F-5E05-F14C-9CB3-B37F511AC7C6}" vid="{59AAAB99-C36C-9647-8E13-E76025E32F41}"/>
    </a:ext>
  </a:ext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FBE62D6165C448AA79D61B4350BC64" ma:contentTypeVersion="12" ma:contentTypeDescription="Create a new document." ma:contentTypeScope="" ma:versionID="2c9aee3e5ef9b63305064d4aec0c442a">
  <xsd:schema xmlns:xsd="http://www.w3.org/2001/XMLSchema" xmlns:xs="http://www.w3.org/2001/XMLSchema" xmlns:p="http://schemas.microsoft.com/office/2006/metadata/properties" xmlns:ns3="90072767-a06f-4d9d-afcf-1e1072f397ea" xmlns:ns4="3a21d720-052d-4c99-b557-50085aa50476" targetNamespace="http://schemas.microsoft.com/office/2006/metadata/properties" ma:root="true" ma:fieldsID="3b3f759faf1438409320eec05edad15b" ns3:_="" ns4:_="">
    <xsd:import namespace="90072767-a06f-4d9d-afcf-1e1072f397ea"/>
    <xsd:import namespace="3a21d720-052d-4c99-b557-50085aa504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072767-a06f-4d9d-afcf-1e1072f397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21d720-052d-4c99-b557-50085aa5047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0CF818-4016-468E-95B3-8E3FCFBB4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072767-a06f-4d9d-afcf-1e1072f397ea"/>
    <ds:schemaRef ds:uri="3a21d720-052d-4c99-b557-50085aa504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6F3BA2-CFD0-4679-A794-278CF9ED7F24}">
  <ds:schemaRefs>
    <ds:schemaRef ds:uri="http://purl.org/dc/elements/1.1/"/>
    <ds:schemaRef ds:uri="http://schemas.microsoft.com/office/2006/metadata/properties"/>
    <ds:schemaRef ds:uri="3a21d720-052d-4c99-b557-50085aa50476"/>
    <ds:schemaRef ds:uri="http://schemas.microsoft.com/office/2006/documentManagement/types"/>
    <ds:schemaRef ds:uri="http://schemas.openxmlformats.org/package/2006/metadata/core-properties"/>
    <ds:schemaRef ds:uri="90072767-a06f-4d9d-afcf-1e1072f397ea"/>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782A3A7F-FFEF-4A3D-9E68-431B8CBD8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15461</TotalTime>
  <Words>1580</Words>
  <Application>Microsoft Office PowerPoint</Application>
  <PresentationFormat>Affichage à l'écran (16:9)</PresentationFormat>
  <Paragraphs>118</Paragraphs>
  <Slides>9</Slides>
  <Notes>9</Notes>
  <HiddenSlides>0</HiddenSlides>
  <MMClips>0</MMClips>
  <ScaleCrop>false</ScaleCrop>
  <HeadingPairs>
    <vt:vector size="6" baseType="variant">
      <vt:variant>
        <vt:lpstr>Thème</vt:lpstr>
      </vt:variant>
      <vt:variant>
        <vt:i4>7</vt:i4>
      </vt:variant>
      <vt:variant>
        <vt:lpstr>Serveurs OLE incorporés</vt:lpstr>
      </vt:variant>
      <vt:variant>
        <vt:i4>1</vt:i4>
      </vt:variant>
      <vt:variant>
        <vt:lpstr>Titres des diapositives</vt:lpstr>
      </vt:variant>
      <vt:variant>
        <vt:i4>9</vt:i4>
      </vt:variant>
    </vt:vector>
  </HeadingPairs>
  <TitlesOfParts>
    <vt:vector size="17" baseType="lpstr">
      <vt:lpstr>ANS_THEME STANDARD_V1.0</vt:lpstr>
      <vt:lpstr>Conception personnalisée</vt:lpstr>
      <vt:lpstr>1_ANS_THEME STANDARD_V1.0</vt:lpstr>
      <vt:lpstr>1_Conception personnalisée</vt:lpstr>
      <vt:lpstr>3_Nouvelle présentation</vt:lpstr>
      <vt:lpstr>MINISTÈRIEL</vt:lpstr>
      <vt:lpstr>masque PPT V3</vt:lpstr>
      <vt:lpstr>think-cell Slide</vt:lpstr>
      <vt:lpstr>Présentation Mon espace santé Séminaire FACS SUD</vt:lpstr>
      <vt:lpstr>Contenu de la Conférence de presse nationale Mon Espace Santé du 03 novembre 2022 - Un premier bilan</vt:lpstr>
      <vt:lpstr>Présentation video de MON ESPACE SANTE</vt:lpstr>
      <vt:lpstr>Les fonctionnalités de Mon Espace Santé</vt:lpstr>
      <vt:lpstr>Les objectifs de MON ESPACE SANTE</vt:lpstr>
      <vt:lpstr>Pourquoi utiliser MON ESPACE SANTE</vt:lpstr>
      <vt:lpstr>Pourquoi utiliser MON ESPACE SANTE</vt:lpstr>
      <vt:lpstr>Pour le PS et l’Assurance Maladie, MON ESPACE SANTE  au cœur des données de sante du patient</vt:lpstr>
      <vt:lpstr>UNE CRÉATION SIMPLE POUR UN SERVICE ACCESSIBLE À TOUS  avec l’apport d’un accompagnement spécifique pour les personnes éloignées du numérique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ROCROY</dc:creator>
  <cp:lastModifiedBy>CHAMPENAUD ALAIN (CPAM VAR)</cp:lastModifiedBy>
  <cp:revision>1070</cp:revision>
  <cp:lastPrinted>2022-11-09T11:28:46Z</cp:lastPrinted>
  <dcterms:modified xsi:type="dcterms:W3CDTF">2022-11-10T11:14:20Z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0x010100F8FBE62D6165C448AA79D61B4350BC64</vt:lpwstr>
  </property>
</Properties>
</file>