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</p:sldIdLst>
  <p:sldSz cx="18288000" cy="10287000"/>
  <p:notesSz cx="6858000" cy="9144000"/>
  <p:embeddedFontLst>
    <p:embeddedFont>
      <p:font typeface="Open Sans 1" panose="020B0604020202020204" charset="0"/>
      <p:regular r:id="rId35"/>
    </p:embeddedFont>
    <p:embeddedFont>
      <p:font typeface="Open Sans 2" panose="020B0604020202020204" charset="0"/>
      <p:regular r:id="rId36"/>
    </p:embeddedFont>
    <p:embeddedFont>
      <p:font typeface="Open Sans 2 Bold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9C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4759912"/>
            <a:ext cx="14828772" cy="5527088"/>
          </a:xfrm>
          <a:custGeom>
            <a:avLst/>
            <a:gdLst/>
            <a:ahLst/>
            <a:cxnLst/>
            <a:rect l="l" t="t" r="r" b="b"/>
            <a:pathLst>
              <a:path w="14828772" h="5527088">
                <a:moveTo>
                  <a:pt x="14828772" y="0"/>
                </a:moveTo>
                <a:lnTo>
                  <a:pt x="0" y="0"/>
                </a:lnTo>
                <a:lnTo>
                  <a:pt x="0" y="5527088"/>
                </a:lnTo>
                <a:lnTo>
                  <a:pt x="14828772" y="5527088"/>
                </a:lnTo>
                <a:lnTo>
                  <a:pt x="14828772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Freeform 3"/>
          <p:cNvSpPr/>
          <p:nvPr/>
        </p:nvSpPr>
        <p:spPr>
          <a:xfrm>
            <a:off x="1028700" y="1707171"/>
            <a:ext cx="1821145" cy="1663678"/>
          </a:xfrm>
          <a:custGeom>
            <a:avLst/>
            <a:gdLst/>
            <a:ahLst/>
            <a:cxnLst/>
            <a:rect l="l" t="t" r="r" b="b"/>
            <a:pathLst>
              <a:path w="1821145" h="1663678">
                <a:moveTo>
                  <a:pt x="0" y="0"/>
                </a:moveTo>
                <a:lnTo>
                  <a:pt x="1821145" y="0"/>
                </a:lnTo>
                <a:lnTo>
                  <a:pt x="1821145" y="1663678"/>
                </a:lnTo>
                <a:lnTo>
                  <a:pt x="0" y="1663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230" t="-5882" r="-35549" b="-97297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8808696"/>
            <a:ext cx="3586689" cy="60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édération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des 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cteurs de la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C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oordination en 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anté de la Région 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Sud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46809" y="8808696"/>
            <a:ext cx="2211993" cy="60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www.facs-sud.org</a:t>
            </a:r>
          </a:p>
          <a:p>
            <a:pPr algn="l">
              <a:lnSpc>
                <a:spcPts val="2519"/>
              </a:lnSpc>
            </a:pP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contact@facs-sud.org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02918" y="3751483"/>
            <a:ext cx="2534117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fr-FR" sz="2400" spc="12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02918" y="1893699"/>
            <a:ext cx="11370237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fr-FR" sz="5000" b="1" spc="25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FACS SUD</a:t>
            </a:r>
          </a:p>
          <a:p>
            <a:pPr algn="l">
              <a:lnSpc>
                <a:spcPts val="4999"/>
              </a:lnSpc>
            </a:pPr>
            <a:r>
              <a:rPr lang="fr-FR" sz="4999" spc="24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2598400" y="4432925"/>
            <a:ext cx="5854075" cy="5854075"/>
          </a:xfrm>
          <a:custGeom>
            <a:avLst/>
            <a:gdLst/>
            <a:ahLst/>
            <a:cxnLst/>
            <a:rect l="l" t="t" r="r" b="b"/>
            <a:pathLst>
              <a:path w="5854075" h="5854075">
                <a:moveTo>
                  <a:pt x="5854075" y="0"/>
                </a:moveTo>
                <a:lnTo>
                  <a:pt x="0" y="0"/>
                </a:lnTo>
                <a:lnTo>
                  <a:pt x="0" y="5854075"/>
                </a:lnTo>
                <a:lnTo>
                  <a:pt x="5854075" y="5854075"/>
                </a:lnTo>
                <a:lnTo>
                  <a:pt x="58540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13947356" y="5556467"/>
            <a:ext cx="3917398" cy="4105816"/>
            <a:chOff x="0" y="0"/>
            <a:chExt cx="5149248" cy="53969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49215" cy="5396973"/>
            </a:xfrm>
            <a:custGeom>
              <a:avLst/>
              <a:gdLst/>
              <a:ahLst/>
              <a:cxnLst/>
              <a:rect l="l" t="t" r="r" b="b"/>
              <a:pathLst>
                <a:path w="5149215" h="5396973">
                  <a:moveTo>
                    <a:pt x="0" y="0"/>
                  </a:moveTo>
                  <a:lnTo>
                    <a:pt x="5149215" y="0"/>
                  </a:lnTo>
                  <a:lnTo>
                    <a:pt x="5149215" y="5396973"/>
                  </a:lnTo>
                  <a:lnTo>
                    <a:pt x="0" y="5396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20" b="-3220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3200843" y="3494308"/>
            <a:ext cx="1074858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12" name="Freeform 12"/>
          <p:cNvSpPr/>
          <p:nvPr/>
        </p:nvSpPr>
        <p:spPr>
          <a:xfrm>
            <a:off x="7736490" y="8928858"/>
            <a:ext cx="926571" cy="548091"/>
          </a:xfrm>
          <a:custGeom>
            <a:avLst/>
            <a:gdLst/>
            <a:ahLst/>
            <a:cxnLst/>
            <a:rect l="l" t="t" r="r" b="b"/>
            <a:pathLst>
              <a:path w="926571" h="548091">
                <a:moveTo>
                  <a:pt x="0" y="0"/>
                </a:moveTo>
                <a:lnTo>
                  <a:pt x="926571" y="0"/>
                </a:lnTo>
                <a:lnTo>
                  <a:pt x="926571" y="548091"/>
                </a:lnTo>
                <a:lnTo>
                  <a:pt x="0" y="5480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3" name="Freeform 13"/>
          <p:cNvSpPr/>
          <p:nvPr/>
        </p:nvSpPr>
        <p:spPr>
          <a:xfrm>
            <a:off x="8780930" y="8894421"/>
            <a:ext cx="664874" cy="601981"/>
          </a:xfrm>
          <a:custGeom>
            <a:avLst/>
            <a:gdLst/>
            <a:ahLst/>
            <a:cxnLst/>
            <a:rect l="l" t="t" r="r" b="b"/>
            <a:pathLst>
              <a:path w="664874" h="601981">
                <a:moveTo>
                  <a:pt x="0" y="0"/>
                </a:moveTo>
                <a:lnTo>
                  <a:pt x="664874" y="0"/>
                </a:lnTo>
                <a:lnTo>
                  <a:pt x="664874" y="601981"/>
                </a:lnTo>
                <a:lnTo>
                  <a:pt x="0" y="60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D491B-8835-7E3E-4216-E0A3915FE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1FEF691-3726-0BF3-AA13-3AFF4517C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23" y="246482"/>
            <a:ext cx="13555877" cy="958400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D5BB087D-47CD-2CE4-5C61-E2A5BF104CAA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81F9054-3801-5606-D0EB-A495256FA62B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5535B5A2-D694-7B33-65B1-3620E5B62DDF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C0DC500-F5A1-83D8-CDEA-67C555C11062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7EEB8A5-1EB1-BAF5-7EAC-ED0926DE8735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48DB285-4B18-013B-77BE-017BF26D4FEF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D636B28F-10CD-F209-B5D5-41E1CE479F1E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A31813A0-4CCB-2BD6-0E3E-187DD44A3C9A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24012B0-3238-FDA5-6F42-A9DFFBCA025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D81F286-D757-DE84-4336-0A1F92596B35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0B015C3-4FBE-9D01-159A-8D53A1B770E9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7CA43FC1-FEF3-36EB-957B-8C5AD24E0285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FE2B8373-4A70-AA7D-15DF-0E0ADFFDB9C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0791874-E3C7-C13C-01AF-1636376C71C5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D331D542-7831-F5A9-9A0D-85626BD3BEC1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18571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AA477-1743-4657-DC3A-ACBAE1AB2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4648877-C7C9-775B-FBD9-50F3656A4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99" y="231405"/>
            <a:ext cx="13805801" cy="9760701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24DDF33C-C347-DE3E-3C08-CA6CB8227FC8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C58CB6-E99E-61FF-9D28-1F435E73DE08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40416DB4-5A2B-5A1A-7626-5500F056D420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F63CE7C-06E7-FEC5-5C28-E22338920D5F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F0B92AD-3C4D-018C-8CAD-B2DDB8D745D3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4F46340-8EA9-2CFB-19B7-DE2CB27F1C78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969C9B9D-1F52-2ABA-B71A-28DD876A5786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BE10E48-790F-8EFC-EFA0-487D3489D895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48A2ACF-DDE5-98C8-B631-7E101F854C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2D4083C-BB26-A238-9D72-CC2FFC2A9650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532C8CD5-59E8-C415-48F7-E1E56C51330D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9900DCB8-6A36-86D4-00D3-A553B389AA84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903AC798-BC8D-C6E1-C3FD-DF2FB4BE9A8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08FBAB6-70B6-D2E8-74AC-9849BAC84D15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08152F08-916A-B7A4-422F-9542822CE822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0304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12FB5-F498-58C0-13EE-D7062F1C6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42D4D55-B36C-A4A3-E50F-BF6331727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22" y="749654"/>
            <a:ext cx="12615577" cy="891921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29E5390E-6CC1-D652-BBB4-3524CCA66F9D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9F4A4FC-CD19-4EC4-D68C-8FE85500C77C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857610D4-8EBE-A6A5-73CF-C39FCD2F5638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032930F-ADB4-2F0F-4140-ED133173560D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95F092F-0E33-8ABD-A468-D5BBEEDE75AD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561C35C-B044-99DA-D003-828A826BBE28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7C9892CB-5982-3BBA-F292-A60727C49D42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F799AF9E-FBCF-16B7-C5F3-A37F751DAAFE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0D9465FA-E738-FF9F-AA96-F335CF3755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989A14B-4C36-30B0-21B1-D64D12241DB3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1A7BDD1D-2888-F2BF-25F1-BE9CE13C692A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6E251267-1F42-4EA8-FB9F-C10A85AC76B8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C28C1F8F-9E07-10ED-2FBC-F85E8F6D8E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2DFAABC-CAB7-9677-BFEB-17AA56C9FDD9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828730D7-C44E-0B77-21DF-DD32847569F4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7379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2CEEA-195E-97F8-AB6B-6D921CAEE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E9AB923-7544-AA81-3FE5-73BA29E4CAD3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3AA2C93-9F7D-6BFF-7743-C3341D9E5012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CEFC4459-4552-0A16-1432-56E21DE6A075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2E9FE0D-CAC7-305C-1985-7E7A57BD8349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B29079C-53BA-59AD-C487-0EE44E163F67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CEDB934-111D-6EA3-6A48-7DB321972A2B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CCA49E8E-59AD-ECE1-F9CA-F0ADC8186EFE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75088EAB-35CD-EDB6-829E-C9AA140A508F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C44572A0-FD3C-3856-120D-4DA9C0AFD11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D92502A-0C99-57C5-A48E-C65C0FAB5832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354CE031-2802-F02B-484F-10DAF75861F9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5F0C05FC-E667-7F71-2B29-2C66564DA0A3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0BDE6073-B365-C5B8-4B84-8A73C792A9B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23291F3-2418-5453-2205-4CA9C24DDD03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5A7EB22A-013D-70D9-462C-98CB34B5A9F7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C59F253-9C4B-4D15-4D26-C271CAD63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79755"/>
            <a:ext cx="12268200" cy="86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9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8B3A1-E50F-5579-D1F6-53EF5E8F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383B224-73F6-DFC9-36C6-23074985C489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194D380-06CB-1D9B-84C6-9E4ACB70924C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6A6F0F72-BE6C-20C4-9B22-5A5615C30DE7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1906069-276F-32E8-0175-55894F530461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DA8B75A-BAA5-09E5-8DDA-38DAD002F31B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72B8FA2-8ED8-EDCF-E47D-FC3C84826C6C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141520CB-86CD-0093-7075-BC3997E1B732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0980A4E-9DA0-3116-A030-169099985043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715F1058-8F69-AD13-11E6-5581273286B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147ACA2-616C-9F17-2CF2-707173C7D429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6762D28E-562F-87D7-260C-E4AEB6C12317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0A4ED38F-DC0D-7DE1-C2F8-A8B12B148C1B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8837A6D9-0787-FC82-93C0-7333C5FE952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35AB6BB-CD3F-8A92-917C-CBDA4C49A40F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34AE4B6C-4EB7-8DCE-7DA4-144CE0BAF9B1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7C91BD-A1E8-DC6F-1FDD-1CA0465AB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79754"/>
            <a:ext cx="12314806" cy="870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FCED6-9596-7AC2-9490-D3CB3273B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8D2FF1E-7DD3-E941-6C17-0BAF5E88F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10387"/>
            <a:ext cx="12810847" cy="905726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1BE13613-7F35-0EAA-FB05-A9E8EE7A1F43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79EAF55-522D-7B1F-5347-0EF6328C6CC4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34568854-B96D-BFA5-B484-F58C9870C427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A806694-711A-3B27-C0B2-A51C07CDD07A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3F65A5-8ACA-8634-E6C6-2C519DCD95B6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E6DDE57-C4C2-79B9-DE98-8AA2FEFEEFC7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DE272172-2E6E-282B-E26B-C56B1E98C28C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CDB1FA7B-B714-C607-5C4A-91D3AE6B5737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CFBB4156-F123-AF9C-CBC3-FF848A405F6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2DB01EF-23D1-BF90-7C57-EB3A3B9EDF85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96E23AE6-9892-1A13-A0A9-FAFD0282170B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E64DD4BB-7FB1-89F0-7689-6DB4F1B74003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0603D2A1-AB51-30B8-B047-0C5BCB964A6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7532E01-8C0E-E724-B970-08B118C6D172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7BBAC31E-063F-C123-9A6E-B04720F0891F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3159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CABEF-B663-DA08-2204-4AFC6D619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0C2B8A2-158B-EB02-DC52-62DFB7F4F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60" y="400492"/>
            <a:ext cx="13164738" cy="930746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E9ED7CE4-106A-2B55-66DB-1616BF4A3DBA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A546C4D-3DB7-1C6C-1C20-564D9569418F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C28583F0-10C8-B7D4-F088-1B7B9635B9A8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D4C47F9-A38B-560F-E2B4-4CA5B3EE0B0D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8428461-EA9A-D7B0-7BBD-BB4D9CA8A348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369EBA5-F26E-AEDC-5A10-41BC887DF26C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4057B338-CA6A-E7CF-3808-64BBD3E4AAD8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16845B9F-C8BB-9F57-6B1E-71BDF21A2C9B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74B76DFC-B868-99B7-59E9-1E8FBE857ED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9E5BEC3-447E-0BF4-39A0-11BA717168A0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7856C31-2C42-7784-510C-2976DBAC08E9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7C3D43C2-296E-DF7D-A01B-BB348E2F8E7B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063104A8-D2B3-400F-5AD2-C8358241DBA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6BFA1B9-DF52-3380-BCE1-4D03BA99F55D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8A9484E9-FBCA-FF9A-245C-261E76B66B06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72252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24CE5-C66F-2CFE-13EB-DAFD308FD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19B714CA-5F2A-F7E8-B693-887CCCF01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56514"/>
            <a:ext cx="12967057" cy="916770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B95F0A67-8890-A970-2E7F-269A5C2EFCC5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CE8A480-8B93-2987-92E3-840625FB2A9B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3A6BCA91-BD3B-B67E-8460-2A2126D0A1A6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C10D439-BF4A-D7CB-4F4C-406AB142CECE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12F25B6-28F6-D533-B4FB-B103E16A2409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ABCB9B6-FE6B-D977-EEC7-C17EDC22B66B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FFA1049D-321D-3B00-E456-4AEC1D1B3557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E14C7EE7-C4A0-348C-665A-368CBD8FA5F3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65578E5A-07B3-B0EC-5292-78D598AB098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94A2ACC-32CB-9B78-952D-452CC738150D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FE0F985-73B1-3A90-D3D1-2206618DB47A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0B65085A-1B6C-6C09-0201-9BA6F91FDB9E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6622BB76-F602-87E7-018D-DD99EF5F509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278402C-30EC-E5E0-D9B9-138AE5E42293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44298CAA-ED2F-77DC-F1F9-FDCB41ACC8BE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67792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830C6-6CA2-2DCF-3FDB-86F7E8E3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91DD68DE-6542-A220-2A88-03B4F04A6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84" y="246482"/>
            <a:ext cx="14625716" cy="1034038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2AAF331-F921-3A79-209F-29EFC3557C41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6426A0-66F0-F206-50C8-1D83CF6BAB7D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7AD89E47-F537-B132-F76F-50589A27BDA6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AF80FFD-73E3-218A-5F0A-6115BE5459E0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95265B3-5358-D82A-6882-CE92AAF816B1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43B5998-5C13-7C06-1048-255077B7FEBD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4CE00A09-E310-80FB-3750-4DBC41E715E5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88141EEA-3FBE-18C0-59D5-4AA1683B786C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5B48CE3-FBC2-54A8-1900-617490C2291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30B30FD-AEE8-B6BE-1085-EE91A8129C49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90E7427E-4523-663D-8F32-C44A3EB279D1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89F1C710-0E08-7A2D-7DDB-12B2C8E8550D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C8A589D7-85F1-F142-ECF5-DB9B4077CB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A7D97B6-B5D4-3102-25BE-80F94BC72616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553425AE-800F-4BBC-91A6-6E32EC9FED31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4824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6812F-4C0E-F85B-3435-D1EEAAB2A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76F1D4-91EF-EB68-66D3-AC6E500882C3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D1A8FB5-EF58-2F32-BCCC-59A656706123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3648EB3D-9111-919E-E622-AEBE27F7FB63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2517C13-6F78-0D75-6972-AF7D192D6728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A9AA9E3-9EE2-962E-779B-7BEEE771378F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ECCEC02-D564-C9D5-4372-B59F1F17D7AA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87D0521-416B-7816-BB0F-3274AFC627AF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F319448C-742F-EF37-2546-1B4D687CB58B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317C12FF-5CD3-5D97-9AC8-8BE82918FB2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018DBA6-07F7-A886-1832-B00EF4968A7A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CF381694-8760-D315-2FAA-6E7D4F2885E4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C2F79773-59A9-7F82-7A6D-69F84D065452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767F78D7-4EF2-C3A2-5661-E9914337D50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345E177B-5070-AA19-3F54-FA1520E9E1F0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68128E23-8A92-DCD1-58DB-655F3409EAD0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28AA74-19AF-C82F-A727-12E895E37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79755"/>
            <a:ext cx="12291158" cy="86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9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D06B6DB-DA92-5F29-FE62-98F51446E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82" y="771443"/>
            <a:ext cx="12313574" cy="87056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CC541-90B9-CCE8-FF6D-6B5D33D04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39785BB-6C52-91D1-3BBB-79E57922F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33" y="457882"/>
            <a:ext cx="13415438" cy="948471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DBFC85D8-CC66-5748-DFB4-9CA11DAAF9B6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970FD9-9CE2-7ED6-58A0-E7C98B6BCC39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CD655035-FC34-1968-2DD1-B7C4F9668169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051F023-CD6E-7379-80AF-2F38BF302993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130995E-8870-8120-3F2C-80FCACCF6D26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69DAFE9-1586-571C-C24A-871D6DF4D352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4FB226E8-D39E-EA4E-1EB5-F1ECFA786370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75BEAEEF-BFF0-C9EF-E7B5-87FE546371FA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A963C5D-F2B0-F860-4736-EE394EE94A5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7978FD3-E20D-95A2-90F6-69AE9D6F00E0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D04548FA-2826-7B64-48BE-8190F4A51A89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B5F7614D-4E4B-2348-3C02-8EC3901B2D33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DF4DF20D-9011-820F-E165-96A7ED87DE9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2EDF154-1D2B-8C03-9A1C-69970C48A40A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DF5C402E-0867-B3A1-9440-63122C7259A1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09550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9B763-1578-51A0-F361-2D684CDF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066A96A-5AD0-04C2-C436-9EBA26A57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3" y="525379"/>
            <a:ext cx="13156317" cy="930151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910EBFF5-C1E2-8708-9033-64496850B41D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3E0FC03-AE92-04F6-C371-5D8A62485F78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B886C0EB-DBBE-513D-C079-B1EBE092BBA5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433FC54-0130-15BC-6A79-AEEABC45B0A7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2BE03AB-ADE2-8223-1BB2-AB94850EDAF8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85FF769-9461-F283-ED6A-8A6F62533E28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860CAAA2-91AC-97DD-F941-16B2DBA3D749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908D32A-B36E-974B-4331-70900A5BAC68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DDEF1431-DB0B-365F-AF14-A4396DC531F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A2619A5-A4D8-71A3-959B-8D69EF41D0FD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9EF32BB1-F5F6-7D43-7B3A-9B46C17E6EA4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75EC606D-B294-662D-C390-A52EA39F33BA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24D527A3-C1A6-61A3-D9F7-343FB8C2B7C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0E90302-C759-C9F2-7C34-6D308272CAA6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416ABA0D-5901-7802-F500-1773B9257171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8215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452EE-4243-12B9-8185-1CCBE8077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BA50CF46-8BD3-B4AC-F18A-58B962102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291158"/>
            <a:ext cx="13120931" cy="9276498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373A6AA8-E5D0-FAB4-1620-38AEC9553BB4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717216F-D6F9-529C-4EBF-719234DC2D31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988A4576-4F42-AC0B-27E4-4F5AD96B06E3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6AB50F4-6B90-1560-C658-18C0819A050B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DD38870-7C55-2D2B-817E-2CDC19160F9C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3E8F7D9-3E04-D10C-DE51-AE282FB4590C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E1287768-6103-3983-A285-76D69F5C70E0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32BCD2FB-BED2-8F62-368C-75A252F919D1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59A5D453-824F-11D7-422D-0A67E1EE801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D9334A5-D606-F0D7-8811-519DAF2F13F1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24FB8FEC-6DFC-B7A1-044B-086AA43DE561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9D14FE71-0713-4C26-3048-1AA2D3675FE8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FD0029AD-8101-16B4-8834-89D5EF280C6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CC7D1DE-55CB-8DAB-9292-D3D2BEFBD47C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505AC188-01F6-F5F2-B04E-348AC091052E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2908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22D1D-CB1C-8076-DC23-28BD27908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1122A11A-829B-DE69-12C1-DE6FF3BBC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64261"/>
            <a:ext cx="13411200" cy="9481718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CB21F953-6138-E55A-CAC6-F5427DA1EF17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92EB526-79A1-FF2B-9294-9D4F0D2C525E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CBE7341F-C35F-0FCA-993E-18A4AC6D5942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E3FF6F9-5DCA-1FEE-E2E6-8F9EF5D293C0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8CBA1C4-98DA-0540-4AA2-60EF08E6F91D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3B7DA15-B858-28E8-A2C9-11BE740AA22A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8012C151-4226-B32B-1DFB-7EBFBB5DAF0C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E29D592-A5AA-754D-7878-8FAA20D1A165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8B3081ED-EBAB-DC86-172F-DE176BE9119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FFE11F0-9721-7104-F1DC-48855046A084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5E2F7F97-E863-EB4C-D033-7A6162DDF280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22DBF64B-38B0-9083-5ABB-FA4E4B361869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008D512A-495D-82DE-D49A-6651ECBCF69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BD3B258-3EC0-DB7B-270A-1F9A68BD156A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5B5FA5B0-3456-819A-705D-800D618CAE7E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0350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86EF2-F3CD-D971-EBCC-41C930583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9753787-6C12-9184-AE86-8EA827E3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63" y="525380"/>
            <a:ext cx="13889037" cy="9819548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B12B6B73-7655-DFDE-2D46-B35964238210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9F39BCF-A98C-933E-10F7-B1D8EFB858AC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6A95607E-B26A-37AE-65F4-5FF4821B2D3C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14D65E1-649B-0A59-C384-C97D38BCF3A3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9C030C-54F9-0A90-8AB6-B5F93A976ACF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19AD7AE-A239-9DDF-D03C-8DC907BA681D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7D61147F-0FBB-5F11-2A7A-8119DE7689FC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9FD4114C-BB48-C636-E161-575D9F086C1B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90ED80BF-E994-D9AA-68FF-83F25323B4C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7F8B499-B76A-C852-CFD2-4EB11999D45E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B3E78A3B-9C07-CF48-E3A1-9D55F7088F4A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CE1263EB-EC55-D2CD-2F67-CF9D9A6BC5CC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4E364E7A-1895-AD1B-6F27-7859E529697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5BC2DD9-1CD3-B873-0366-69C0D82E09C2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6730A5A1-DFE3-050D-71BC-33132B443F60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8751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59608-8F63-9BC7-D076-3907D4120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697DAC8-2469-45D8-E915-086EA6B67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66" y="532916"/>
            <a:ext cx="13505668" cy="9548507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A266E15F-D880-A480-F9AB-FE2266BC4F8E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A67C7ED-7368-3500-F6A6-2D816264BBFD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248750BE-BF4A-A1FB-EC51-194A00222CB8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9CA8DE0-3A39-049D-0C57-B3C1BF862DDD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4AE98BE-46C2-DB7D-AD31-9C84C0355C1A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BB25589-27C1-F1AB-B3DD-8858A695B7CA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35F786A1-7723-226D-8075-19C5F7A16F5A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67DD917-19D2-DBEE-C946-6D5A2EC17A7A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232C008-6A32-4B1C-F74E-4C9E57AB444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62E8E16-4749-D99E-BF41-BA974E5C979A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108067BC-EB64-0CFD-3549-7241C0992C6C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F72BA322-DE02-5B92-9C8F-FC71E1AC38AC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DCC7B979-5E50-891F-A763-E0A7B98EB75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41B50BC-41B9-31A6-7F80-51B64845DB43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C2684DFA-DDBE-B709-EA39-A40CD934AFD2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13967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4983C-5AE1-4EF2-5029-41C796485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CD11B6A-A4F7-8C22-27E5-E179C44A0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60" y="400492"/>
            <a:ext cx="12905660" cy="9124301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24E2D957-C466-ED5D-B48D-BD5FF9587575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4D1B0D2-33A1-94FB-0670-CF3E99D2DEBA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8891989E-1DF2-4921-E749-D3965C398C56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412D7A5-A583-10A6-0DE7-81E4A373F971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62B1B98-5BD2-23CE-3F67-C20C65F4997F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0C110CF-F8D9-E9D4-9EDD-D92CD6F13488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6CF56F1B-8481-FE10-082D-1A62E9202234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1E51BE94-97FC-750D-FA90-E67D06CDF234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EF1AB589-8981-F520-16CE-D8156A3AC10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3E6BE12-0906-DA55-9026-0F87A8883D07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21449B96-F562-49F4-0EC8-9B49CB90B420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70E3B6B-46BB-EF18-E678-FFDF57803107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900A7506-03B7-04FB-9416-4043E0F6A10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3560005-5EAF-EB0E-4A1F-C0623CFFDAF6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FC6E6053-6AB0-AA6C-0F37-711B335E4B34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8416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7979A-17E1-AEAD-8D5C-9251BB912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32E4462-890D-FE98-CBBB-1DD47F9C4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25881"/>
            <a:ext cx="12388679" cy="875879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6C768755-1658-D316-8950-005899A3164C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EB0F30-F675-39A0-C403-C237C9C248C5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BB87F3BD-CBC1-FD4A-40A6-CF43C14981F3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4976456-8C4F-BF9E-093A-85FBE43BCBA1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607797F-C61B-F8E7-23AC-D9B261A1EE21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99B97CED-5F41-64D3-6CA2-0D209780F803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2E63D2D7-8FFE-D0BC-4367-2C77814AAA7D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EB32C720-D244-FEBF-5FEA-A3DBA50DC484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0ED9A7A-2A1D-39AD-F485-63C1BF16E4B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008FA0E-BD5E-740C-4306-9B84333DFEB2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E8DE17AF-A49D-BAC3-8C77-B6C9D8CE2D28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8847685-DC65-13DB-6B81-5FF9B5765F4B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398C65CB-7309-6687-9B2C-06D5454E79D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F0CC480-6C8B-F66B-35D6-E78BB4BBCD52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8D96A68E-F375-CBC8-8CC3-311F68CC9265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81390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C1402-FD47-F50F-75E6-0FC80EAAC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3AFB055-7EC4-B098-A07D-6F1CADE2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22675"/>
            <a:ext cx="12916337" cy="913185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23BB9CB0-9851-6E27-E4C5-034EE604D922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D425152-EBEB-B12D-344E-CD45572ED3A5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BAC0A47C-9CD9-81DE-D914-C0F5F342D3F2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75BAADB-77FC-2346-E37C-6E1286D8A9F2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674C742-F207-1C3F-B7B4-11D6C6738CE6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2606384-8019-FC0E-1DBC-B5646083E10D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FE34E240-686B-A023-99A0-5D1F268695B5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E028273-8D22-42C6-42D5-349317540C50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250C2082-7E95-9D8E-31D3-88C58449B33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41BB63F-679D-6CB8-0D87-3812FE7AB05A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EF851EE5-27D3-5C6B-EDE9-C5F1C52A44D1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8EAEE52C-818B-811A-550B-456E10767DA3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A1BC1841-CC48-8DA6-7AFE-7C63A386484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BD35D71-AD67-A5A3-C8A6-04D1BB77E8F8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28DC6433-3DC6-B59E-5A3B-8D8D9FB2DB25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94235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93C84-0DCE-E68C-CC21-7562AFB54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C9C9192-6413-4799-653C-163BF1224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25" y="749655"/>
            <a:ext cx="12355053" cy="873502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B0F7B240-C728-D338-9FCF-A705B310FE41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5ECD8CC-540E-30FA-FA65-F6AF9BC6F591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E942C559-3FCD-4F99-48A1-373269A4F049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36A5E1F-0276-75EF-47CA-65BF243B733E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4690C6A-C630-89FF-A075-A1D5D1DE1D89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C523519-9044-86C7-8A9F-8B636D3A5B06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CE71C4D-B4A9-7361-755B-8ABACC967E0F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4E30BFE-3E75-BC54-42A7-795A726F99CC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4557FF28-9DE9-977A-6E31-90C3990E97B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1F38BDA-0D40-272E-DC09-115A026C2C69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38BD2A1F-7E77-C8DD-D069-17EF766E58FF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DF4ED2B8-7E85-1DBC-97E2-3049414870BB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BE35EBAB-5185-1CED-3F8F-FE371CA03E5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B1A9EC2-46FD-1ECE-3A21-C82E5DA5B385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CEA73A1F-93E4-E4C2-E0B0-B7B24F9442E4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0206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65575-17B2-A0E7-DE64-91C6CC66C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59B00C-6BF6-A84F-971A-A49988F7FBE4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AE34424-157B-D094-5933-7983FD71B1CF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454459ED-45F5-DAFF-CB5F-2031DDC8E2D7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129AA9C-62B5-D6D3-A8D3-AD03173094DD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2BA8421-41CB-2A10-CE83-4B4AF2B5B610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B8F6BAC-8E0D-2631-25B1-9E250BEC6179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F0D8D83B-D490-295E-091F-6B52D0940150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8376ED6A-B80E-6CD4-104E-7FABE21FD768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D2B0FE26-9FCD-1EC8-8B08-7AE82932E30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2FBB755-6988-5378-B7EC-EBEF0E6EE8F8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1A436AE8-8904-A630-8B6A-B2C42A65F265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ACC87DA5-802E-CFE2-EF25-32F90F75EA09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E36F62F1-37B7-9402-C7AC-FCC981A43A2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E4513EE-0C2F-A97C-FBAE-23473A4F0B91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4D479583-8B75-B123-834F-15D0A6F798C2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3B254E7-BC06-4262-0246-755DCB884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79755"/>
            <a:ext cx="12268200" cy="86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23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9CB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3133A2-A038-1082-FC0B-72AAC0167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8B6CF0-3DB0-A4C5-D159-18A14FF16938}"/>
              </a:ext>
            </a:extLst>
          </p:cNvPr>
          <p:cNvSpPr/>
          <p:nvPr/>
        </p:nvSpPr>
        <p:spPr>
          <a:xfrm flipH="1">
            <a:off x="0" y="4759912"/>
            <a:ext cx="14828772" cy="5527088"/>
          </a:xfrm>
          <a:custGeom>
            <a:avLst/>
            <a:gdLst/>
            <a:ahLst/>
            <a:cxnLst/>
            <a:rect l="l" t="t" r="r" b="b"/>
            <a:pathLst>
              <a:path w="14828772" h="5527088">
                <a:moveTo>
                  <a:pt x="14828772" y="0"/>
                </a:moveTo>
                <a:lnTo>
                  <a:pt x="0" y="0"/>
                </a:lnTo>
                <a:lnTo>
                  <a:pt x="0" y="5527088"/>
                </a:lnTo>
                <a:lnTo>
                  <a:pt x="14828772" y="5527088"/>
                </a:lnTo>
                <a:lnTo>
                  <a:pt x="14828772" y="0"/>
                </a:lnTo>
                <a:close/>
              </a:path>
            </a:pathLst>
          </a:custGeom>
          <a:blipFill>
            <a:blip r:embed="rId2">
              <a:alphaModFix amt="6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B40F8A0-C566-53DF-B53E-E5396F6706AC}"/>
              </a:ext>
            </a:extLst>
          </p:cNvPr>
          <p:cNvSpPr/>
          <p:nvPr/>
        </p:nvSpPr>
        <p:spPr>
          <a:xfrm>
            <a:off x="1028700" y="1707171"/>
            <a:ext cx="1821145" cy="1663678"/>
          </a:xfrm>
          <a:custGeom>
            <a:avLst/>
            <a:gdLst/>
            <a:ahLst/>
            <a:cxnLst/>
            <a:rect l="l" t="t" r="r" b="b"/>
            <a:pathLst>
              <a:path w="1821145" h="1663678">
                <a:moveTo>
                  <a:pt x="0" y="0"/>
                </a:moveTo>
                <a:lnTo>
                  <a:pt x="1821145" y="0"/>
                </a:lnTo>
                <a:lnTo>
                  <a:pt x="1821145" y="1663678"/>
                </a:lnTo>
                <a:lnTo>
                  <a:pt x="0" y="1663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230" t="-5882" r="-35549" b="-97297"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50D4E10-03DC-9334-9638-75AC4A7DFA13}"/>
              </a:ext>
            </a:extLst>
          </p:cNvPr>
          <p:cNvSpPr txBox="1"/>
          <p:nvPr/>
        </p:nvSpPr>
        <p:spPr>
          <a:xfrm>
            <a:off x="1028700" y="8808696"/>
            <a:ext cx="3586689" cy="60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édération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des 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cteurs de la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C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oordination en 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</a:t>
            </a: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anté de la Région </a:t>
            </a:r>
            <a:r>
              <a:rPr lang="fr-FR" sz="1399" b="1" spc="6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Sud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1BAE414-2ABB-5D8F-08E4-CF0E771EA6FA}"/>
              </a:ext>
            </a:extLst>
          </p:cNvPr>
          <p:cNvSpPr txBox="1"/>
          <p:nvPr/>
        </p:nvSpPr>
        <p:spPr>
          <a:xfrm>
            <a:off x="5046809" y="8808696"/>
            <a:ext cx="2211993" cy="60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www.facs-sud.org</a:t>
            </a:r>
          </a:p>
          <a:p>
            <a:pPr algn="l">
              <a:lnSpc>
                <a:spcPts val="2519"/>
              </a:lnSpc>
            </a:pPr>
            <a:r>
              <a:rPr lang="fr-FR" sz="1399" spc="6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contact@facs-sud.org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143C791-EB9A-4F31-3412-9AAD4C2C7C62}"/>
              </a:ext>
            </a:extLst>
          </p:cNvPr>
          <p:cNvSpPr txBox="1"/>
          <p:nvPr/>
        </p:nvSpPr>
        <p:spPr>
          <a:xfrm>
            <a:off x="3200843" y="2533836"/>
            <a:ext cx="11370237" cy="64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9"/>
              </a:lnSpc>
            </a:pPr>
            <a:r>
              <a:rPr lang="fr-FR" sz="4999" spc="24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Merci pour votre attention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875CF7D-6820-2549-F5A4-AF36B9193496}"/>
              </a:ext>
            </a:extLst>
          </p:cNvPr>
          <p:cNvSpPr/>
          <p:nvPr/>
        </p:nvSpPr>
        <p:spPr>
          <a:xfrm flipH="1">
            <a:off x="12598400" y="4432925"/>
            <a:ext cx="5854075" cy="5854075"/>
          </a:xfrm>
          <a:custGeom>
            <a:avLst/>
            <a:gdLst/>
            <a:ahLst/>
            <a:cxnLst/>
            <a:rect l="l" t="t" r="r" b="b"/>
            <a:pathLst>
              <a:path w="5854075" h="5854075">
                <a:moveTo>
                  <a:pt x="5854075" y="0"/>
                </a:moveTo>
                <a:lnTo>
                  <a:pt x="0" y="0"/>
                </a:lnTo>
                <a:lnTo>
                  <a:pt x="0" y="5854075"/>
                </a:lnTo>
                <a:lnTo>
                  <a:pt x="5854075" y="5854075"/>
                </a:lnTo>
                <a:lnTo>
                  <a:pt x="58540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B9CCDCF-7BB3-7768-1B69-14ACF5ABB387}"/>
              </a:ext>
            </a:extLst>
          </p:cNvPr>
          <p:cNvGrpSpPr/>
          <p:nvPr/>
        </p:nvGrpSpPr>
        <p:grpSpPr>
          <a:xfrm>
            <a:off x="13947356" y="5556467"/>
            <a:ext cx="3917398" cy="4105816"/>
            <a:chOff x="0" y="0"/>
            <a:chExt cx="5149248" cy="539691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3B8945A-D625-E56E-C473-2178745E5590}"/>
                </a:ext>
              </a:extLst>
            </p:cNvPr>
            <p:cNvSpPr/>
            <p:nvPr/>
          </p:nvSpPr>
          <p:spPr>
            <a:xfrm>
              <a:off x="0" y="0"/>
              <a:ext cx="5149215" cy="5396973"/>
            </a:xfrm>
            <a:custGeom>
              <a:avLst/>
              <a:gdLst/>
              <a:ahLst/>
              <a:cxnLst/>
              <a:rect l="l" t="t" r="r" b="b"/>
              <a:pathLst>
                <a:path w="5149215" h="5396973">
                  <a:moveTo>
                    <a:pt x="0" y="0"/>
                  </a:moveTo>
                  <a:lnTo>
                    <a:pt x="5149215" y="0"/>
                  </a:lnTo>
                  <a:lnTo>
                    <a:pt x="5149215" y="5396973"/>
                  </a:lnTo>
                  <a:lnTo>
                    <a:pt x="0" y="5396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220" b="-3220"/>
              </a:stretch>
            </a:blip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AAD0A377-071E-A665-DB9B-F5EB4E8FFF7C}"/>
              </a:ext>
            </a:extLst>
          </p:cNvPr>
          <p:cNvSpPr/>
          <p:nvPr/>
        </p:nvSpPr>
        <p:spPr>
          <a:xfrm>
            <a:off x="3200843" y="3494308"/>
            <a:ext cx="1074858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A86BF4A-F829-9CD8-F5C4-5F942A181072}"/>
              </a:ext>
            </a:extLst>
          </p:cNvPr>
          <p:cNvSpPr/>
          <p:nvPr/>
        </p:nvSpPr>
        <p:spPr>
          <a:xfrm>
            <a:off x="7736490" y="8928858"/>
            <a:ext cx="926571" cy="548091"/>
          </a:xfrm>
          <a:custGeom>
            <a:avLst/>
            <a:gdLst/>
            <a:ahLst/>
            <a:cxnLst/>
            <a:rect l="l" t="t" r="r" b="b"/>
            <a:pathLst>
              <a:path w="926571" h="548091">
                <a:moveTo>
                  <a:pt x="0" y="0"/>
                </a:moveTo>
                <a:lnTo>
                  <a:pt x="926571" y="0"/>
                </a:lnTo>
                <a:lnTo>
                  <a:pt x="926571" y="548091"/>
                </a:lnTo>
                <a:lnTo>
                  <a:pt x="0" y="5480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3AAF4A6-483D-683A-36E4-F62166DB5454}"/>
              </a:ext>
            </a:extLst>
          </p:cNvPr>
          <p:cNvSpPr/>
          <p:nvPr/>
        </p:nvSpPr>
        <p:spPr>
          <a:xfrm>
            <a:off x="8780930" y="8894421"/>
            <a:ext cx="664874" cy="601981"/>
          </a:xfrm>
          <a:custGeom>
            <a:avLst/>
            <a:gdLst/>
            <a:ahLst/>
            <a:cxnLst/>
            <a:rect l="l" t="t" r="r" b="b"/>
            <a:pathLst>
              <a:path w="664874" h="601981">
                <a:moveTo>
                  <a:pt x="0" y="0"/>
                </a:moveTo>
                <a:lnTo>
                  <a:pt x="664874" y="0"/>
                </a:lnTo>
                <a:lnTo>
                  <a:pt x="664874" y="601981"/>
                </a:lnTo>
                <a:lnTo>
                  <a:pt x="0" y="60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7727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B8FC1-F93A-A08C-F7DB-49289682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324E956-585D-8E13-6E52-2ABB0FD14CFE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73E6BDF-21DC-5C1E-D8CB-F8C659864B00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44950647-5147-654B-3B60-A8D08D704EFD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9031774-8D43-EBB8-D07C-98C42C52D28D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501DF6C-38F4-8A7D-C821-466EEDF7CCF5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50C4E9B-FD3C-9B44-6819-38E8AF1F5F21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177590A2-5D21-524A-DCD7-FC204DF7E374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FAC69B0E-E789-2358-3DEE-445F5AB2D7EA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036034E7-A13F-6F4F-C999-C656DF4D369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3329078-0181-EDEA-F07C-AC20698E7579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87B6915-BD5C-D194-62DC-11288473A674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1E1646F3-8063-42D4-6D7E-6E38392EF38C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B0BE97D7-BA20-CE61-F522-B55ECBB9E30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ECECD11-DB48-51B9-DECE-13D6D1D966B2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16C2EAB7-3F9B-7865-69A4-6B3B72E65A05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DB8EA2E-B389-22A1-846E-51C4C1A06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79753"/>
            <a:ext cx="12312480" cy="87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3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8F07D-44C3-7942-CC90-1FF81DAA6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E7F692E-E14D-FED4-05EE-728A8AA47611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6B87EC1-1C91-303F-D908-86AA2D7B23A1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48AA6922-52E6-AC92-319C-9233B6A91846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AE20F2E-3211-C0E1-577A-29F0906C18B9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4EFA89D-1C80-4129-5E44-2BB36C9CC0ED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55E310F-78D6-0512-93C1-5A8ABB129E8F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C3FB39B5-9949-225F-60A2-FF4CCA597B93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27B3B6B-8350-8F93-10ED-638F257E4DB1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BDB010E6-AD30-DEB2-631D-55AB1B6A416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FB42580-45DF-D04F-03A3-7D15FE6A5407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FFD84D9-C8A1-56D4-48EA-CE9E04598587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3A116E90-3D19-6B3C-4C9C-6DD5C5EB521A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4D56D3F1-3BB1-7DD6-9268-0801B9180AF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085AEE2-4D7D-43B6-225F-07DC3E441F37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3B20A355-5C96-8E8D-0D93-780C3AEAB3AB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437FD80-6FEF-7120-9584-571A4269E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79755"/>
            <a:ext cx="12268200" cy="86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8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FAFB-20B7-F3B9-A9BA-6232128E2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B6A6936-B652-FF55-56B8-E92758D6A0C3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23E40AF-BEEC-9D35-3915-772C50C983C0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171AC6A0-0CEC-F945-7A85-072A15F1F624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FD525E8-2FE6-26A3-BBC1-3370818BD250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F644B4A-74A9-ADD6-AE32-44F3F67B8DDA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F61E11D-C270-75F4-B0E8-73B31DAA441E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C9BD967E-4B6C-8638-5B1E-CFF37D2AE6E9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9CB5C906-7FA7-C7AE-04CF-3F71594CF9D3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6E03D916-D609-9392-7287-3A0248334B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BFF34B9-01AB-01D8-A621-7467D45B73FC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F5C5AEAD-C6D9-2810-6232-181A4A71DC25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36284C4F-A4EA-9CD1-754F-9A0F3258DD33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C4863DA1-61FC-1B2E-3E28-5058B78CFD9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2B5CEE0-C650-0951-8DCF-6CFF1C513922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8CAEF849-8AA8-C834-0C41-D995B0ACB54C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7079ED6-0290-3D0F-FBAA-374B2D162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79755"/>
            <a:ext cx="12268200" cy="86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8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AE53-D221-80B0-2569-C626E1C7C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B7E1E1EE-200F-4BAA-3332-ADF99F94D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80" y="457882"/>
            <a:ext cx="13095120" cy="925825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32EB9EA-FFEF-D08A-8201-D6F426B4D68B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0C6846B-3D3E-C26E-ADC0-8AC141FBD4AD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BDFFB6F3-EFD0-90A3-B2A1-7C9647BEDB83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A60524F-F28B-ED63-A9BA-9801301F251B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59429D3-A981-34EF-C988-E9AF5F40B5AA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5F55BB1-27ED-1AA9-8BD3-F67698831BC9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24750627-D258-05CC-3EBA-375629525A0C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33586B8-9028-0900-7E54-855C05054A94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E103DE14-55B0-E8AC-AA4C-612EF266FBB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A790240-5381-682D-1F12-542FAAEF568E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7E9DB4D6-A191-2FCC-2E38-AEF071D729A3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2876D16B-492A-1CB6-90A8-BC99588C76B8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5EFF32CE-6BF7-63B4-4EBD-93BF3D6486D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9D1F9F6-3C9C-5408-5841-7C25558A271C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3709602C-5671-7B3A-3063-497EB8A0E2C6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0205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A28F8-8744-F9F2-5F81-4BD8100B9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DE0B72A-52A5-5D13-0C6D-E20360684A8F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6DAAA85-A870-173B-7F89-8CD5CB8EAEBE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6DE4A407-621E-3E3C-5724-3FBA03EC435D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CAA8719-F682-4EA2-436A-41C30C8203F2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5E07AB-9463-F246-C848-61B1F634CEB9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8B1BD1F-74EB-671D-52E9-1F341B8E619B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02ECFA5D-C3AD-DABE-A4EF-C14ACD1A2974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CA0C1156-F452-9249-279F-02F5C0034F1A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EFF9086B-3002-DE77-017D-FAFAA9F2831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7F041E1-DBBD-2A7F-67F4-68D33BB9B8D6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1E012834-F73F-4501-9FC1-8CD15712687D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D8FBFF87-F994-99E9-A65E-F51B1ABA2875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54FD795D-919E-B69F-F2D1-2DF15056D9B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1A1E61F-D419-4533-D652-ADF9D4FFC12B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86426FDA-577A-102E-C646-F509C4305700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79060D5-DA08-BE99-3982-131A04453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79755"/>
            <a:ext cx="12268200" cy="86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2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0469-3E7C-CB27-0946-FD23BBDE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E53BF4A-1257-2A3A-8E12-3BDCC242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93" y="322675"/>
            <a:ext cx="13676707" cy="9669431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CBA406B2-849E-00A2-F2BE-5AF93BDBF116}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18821"/>
            <a:ext cx="16230600" cy="7537"/>
            <a:chOff x="0" y="0"/>
            <a:chExt cx="13681799" cy="635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70547CB-BB18-2FAE-587C-8777DEC28CF6}"/>
                </a:ext>
              </a:extLst>
            </p:cNvPr>
            <p:cNvSpPr/>
            <p:nvPr/>
          </p:nvSpPr>
          <p:spPr>
            <a:xfrm>
              <a:off x="0" y="0"/>
              <a:ext cx="13681838" cy="6350"/>
            </a:xfrm>
            <a:custGeom>
              <a:avLst/>
              <a:gdLst/>
              <a:ahLst/>
              <a:cxnLst/>
              <a:rect l="l" t="t" r="r" b="b"/>
              <a:pathLst>
                <a:path w="13681838" h="6350">
                  <a:moveTo>
                    <a:pt x="0" y="0"/>
                  </a:moveTo>
                  <a:lnTo>
                    <a:pt x="13681838" y="0"/>
                  </a:lnTo>
                  <a:lnTo>
                    <a:pt x="13681838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 noProof="0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67D90BBB-7AF2-0DC8-88ED-7103FA48A09A}"/>
              </a:ext>
            </a:extLst>
          </p:cNvPr>
          <p:cNvSpPr txBox="1"/>
          <p:nvPr/>
        </p:nvSpPr>
        <p:spPr>
          <a:xfrm>
            <a:off x="5128584" y="344404"/>
            <a:ext cx="5398936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Les Rendez-vous de la Coordination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F71579E-CFBD-2970-DABB-B2256FD0C6FF}"/>
              </a:ext>
            </a:extLst>
          </p:cNvPr>
          <p:cNvSpPr txBox="1"/>
          <p:nvPr/>
        </p:nvSpPr>
        <p:spPr>
          <a:xfrm>
            <a:off x="11904625" y="344404"/>
            <a:ext cx="744508" cy="2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fr-FR" sz="1542" spc="7" noProof="0" dirty="0">
                <a:solidFill>
                  <a:srgbClr val="545454"/>
                </a:solidFill>
                <a:latin typeface="Open Sans 2"/>
                <a:ea typeface="Open Sans 2"/>
                <a:cs typeface="Open Sans 2"/>
                <a:sym typeface="Open Sans 2"/>
              </a:rPr>
              <a:t>2026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5742EB-5C0D-5CC2-ADF9-A4AAEA765D78}"/>
              </a:ext>
            </a:extLst>
          </p:cNvPr>
          <p:cNvSpPr/>
          <p:nvPr/>
        </p:nvSpPr>
        <p:spPr>
          <a:xfrm>
            <a:off x="1028700" y="231405"/>
            <a:ext cx="1406660" cy="487416"/>
          </a:xfrm>
          <a:custGeom>
            <a:avLst/>
            <a:gdLst/>
            <a:ahLst/>
            <a:cxnLst/>
            <a:rect l="l" t="t" r="r" b="b"/>
            <a:pathLst>
              <a:path w="1406660" h="487416">
                <a:moveTo>
                  <a:pt x="0" y="0"/>
                </a:moveTo>
                <a:lnTo>
                  <a:pt x="1406660" y="0"/>
                </a:lnTo>
                <a:lnTo>
                  <a:pt x="1406660" y="487416"/>
                </a:lnTo>
                <a:lnTo>
                  <a:pt x="0" y="487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21"/>
            </a:stretch>
          </a:blipFill>
        </p:spPr>
        <p:txBody>
          <a:bodyPr/>
          <a:lstStyle/>
          <a:p>
            <a:endParaRPr lang="fr-FR" noProof="0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28EAE5D-DC3C-12D0-1B33-03A45A146E66}"/>
              </a:ext>
            </a:extLst>
          </p:cNvPr>
          <p:cNvGrpSpPr/>
          <p:nvPr/>
        </p:nvGrpSpPr>
        <p:grpSpPr>
          <a:xfrm>
            <a:off x="1037395" y="9486900"/>
            <a:ext cx="16221905" cy="477425"/>
            <a:chOff x="0" y="0"/>
            <a:chExt cx="21629207" cy="636567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BDA75649-5862-E9DA-58CE-47BE2BD91A82}"/>
                </a:ext>
              </a:extLst>
            </p:cNvPr>
            <p:cNvGrpSpPr/>
            <p:nvPr/>
          </p:nvGrpSpPr>
          <p:grpSpPr>
            <a:xfrm>
              <a:off x="0" y="0"/>
              <a:ext cx="7266797" cy="636567"/>
              <a:chOff x="0" y="0"/>
              <a:chExt cx="1435417" cy="125742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918263F2-2862-CD05-B646-304BA365F85E}"/>
                  </a:ext>
                </a:extLst>
              </p:cNvPr>
              <p:cNvSpPr/>
              <p:nvPr/>
            </p:nvSpPr>
            <p:spPr>
              <a:xfrm>
                <a:off x="0" y="0"/>
                <a:ext cx="1435417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1435417" h="125742">
                    <a:moveTo>
                      <a:pt x="0" y="0"/>
                    </a:moveTo>
                    <a:lnTo>
                      <a:pt x="1435417" y="0"/>
                    </a:lnTo>
                    <a:lnTo>
                      <a:pt x="1435417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0A3687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B481C341-B852-E636-168D-94C6760BBCF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35417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E728420-EA8F-79FF-CD27-11F06B96FC07}"/>
                </a:ext>
              </a:extLst>
            </p:cNvPr>
            <p:cNvSpPr txBox="1"/>
            <p:nvPr/>
          </p:nvSpPr>
          <p:spPr>
            <a:xfrm>
              <a:off x="0" y="110639"/>
              <a:ext cx="7266797" cy="34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fr-FR" sz="1600" spc="59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www.facs-sud.org / contact@facs-sud.org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FFD84FEE-9A7B-7201-7031-EC76B94F5D21}"/>
                </a:ext>
              </a:extLst>
            </p:cNvPr>
            <p:cNvGrpSpPr/>
            <p:nvPr/>
          </p:nvGrpSpPr>
          <p:grpSpPr>
            <a:xfrm>
              <a:off x="7266797" y="0"/>
              <a:ext cx="14362411" cy="636567"/>
              <a:chOff x="0" y="0"/>
              <a:chExt cx="2837019" cy="125742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C166A56D-23E1-8EF0-DE32-640A39F27BF5}"/>
                  </a:ext>
                </a:extLst>
              </p:cNvPr>
              <p:cNvSpPr/>
              <p:nvPr/>
            </p:nvSpPr>
            <p:spPr>
              <a:xfrm>
                <a:off x="0" y="0"/>
                <a:ext cx="2837019" cy="125742"/>
              </a:xfrm>
              <a:custGeom>
                <a:avLst/>
                <a:gdLst/>
                <a:ahLst/>
                <a:cxnLst/>
                <a:rect l="l" t="t" r="r" b="b"/>
                <a:pathLst>
                  <a:path w="2837019" h="125742">
                    <a:moveTo>
                      <a:pt x="0" y="0"/>
                    </a:moveTo>
                    <a:lnTo>
                      <a:pt x="2837019" y="0"/>
                    </a:lnTo>
                    <a:lnTo>
                      <a:pt x="2837019" y="125742"/>
                    </a:lnTo>
                    <a:lnTo>
                      <a:pt x="0" y="125742"/>
                    </a:lnTo>
                    <a:close/>
                  </a:path>
                </a:pathLst>
              </a:custGeom>
              <a:solidFill>
                <a:srgbClr val="449CB8"/>
              </a:solidFill>
            </p:spPr>
            <p:txBody>
              <a:bodyPr/>
              <a:lstStyle/>
              <a:p>
                <a:endParaRPr lang="fr-FR" noProof="0" dirty="0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02FA14B5-4D0F-3D77-7C01-128DC862FA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37019" cy="163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2"/>
                  </a:lnSpc>
                </a:pPr>
                <a:endParaRPr lang="fr-FR" noProof="0" dirty="0"/>
              </a:p>
            </p:txBody>
          </p:sp>
        </p:grp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2279888-AB77-3EB1-2ABC-710CF1AED701}"/>
                </a:ext>
              </a:extLst>
            </p:cNvPr>
            <p:cNvSpPr txBox="1"/>
            <p:nvPr/>
          </p:nvSpPr>
          <p:spPr>
            <a:xfrm>
              <a:off x="7266797" y="50525"/>
              <a:ext cx="14344233" cy="405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F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édération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des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A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cteurs de la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 C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oordination en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</a:t>
              </a:r>
              <a:r>
                <a:rPr lang="fr-FR" sz="1599" spc="7" noProof="0" dirty="0">
                  <a:solidFill>
                    <a:srgbClr val="FFFFFF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anté de la Région </a:t>
              </a:r>
              <a:r>
                <a:rPr lang="fr-FR" sz="1599" b="1" spc="7" noProof="0" dirty="0">
                  <a:solidFill>
                    <a:srgbClr val="FFFFFF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Sud</a:t>
              </a:r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C77C21F6-5BC5-FC86-7CEF-6FB7F19CC66A}"/>
              </a:ext>
            </a:extLst>
          </p:cNvPr>
          <p:cNvSpPr txBox="1"/>
          <p:nvPr/>
        </p:nvSpPr>
        <p:spPr>
          <a:xfrm>
            <a:off x="16940412" y="344404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  <a:spcBef>
                <a:spcPct val="0"/>
              </a:spcBef>
            </a:pPr>
            <a:r>
              <a:rPr lang="fr-FR" sz="1539" noProof="0" dirty="0">
                <a:solidFill>
                  <a:srgbClr val="545454"/>
                </a:solidFill>
                <a:latin typeface="Open Sans 1"/>
                <a:ea typeface="Open Sans 1"/>
                <a:cs typeface="Open Sans 1"/>
                <a:sym typeface="Open Sans 1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8120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58C56CE984F349938E8E61EBA81AA0" ma:contentTypeVersion="13" ma:contentTypeDescription="Crée un document." ma:contentTypeScope="" ma:versionID="9b2363619dbbf2f7f44d5b8a8ca6d2c8">
  <xsd:schema xmlns:xsd="http://www.w3.org/2001/XMLSchema" xmlns:xs="http://www.w3.org/2001/XMLSchema" xmlns:p="http://schemas.microsoft.com/office/2006/metadata/properties" xmlns:ns2="2ed345bb-dd71-4cd6-91ae-7b2bb2af49e9" xmlns:ns3="16e1a503-91a0-4488-9031-2cc13a8222a5" targetNamespace="http://schemas.microsoft.com/office/2006/metadata/properties" ma:root="true" ma:fieldsID="a61a1635453e9a06e01c083b788f3916" ns2:_="" ns3:_="">
    <xsd:import namespace="2ed345bb-dd71-4cd6-91ae-7b2bb2af49e9"/>
    <xsd:import namespace="16e1a503-91a0-4488-9031-2cc13a8222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d345bb-dd71-4cd6-91ae-7b2bb2af4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c4127720-39b9-4432-8d38-24037f1d0a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1a503-91a0-4488-9031-2cc13a8222a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caa5421-f690-4d72-a6eb-208da7df7114}" ma:internalName="TaxCatchAll" ma:showField="CatchAllData" ma:web="16e1a503-91a0-4488-9031-2cc13a8222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d345bb-dd71-4cd6-91ae-7b2bb2af49e9">
      <Terms xmlns="http://schemas.microsoft.com/office/infopath/2007/PartnerControls"/>
    </lcf76f155ced4ddcb4097134ff3c332f>
    <TaxCatchAll xmlns="16e1a503-91a0-4488-9031-2cc13a8222a5" xsi:nil="true"/>
  </documentManagement>
</p:properties>
</file>

<file path=customXml/itemProps1.xml><?xml version="1.0" encoding="utf-8"?>
<ds:datastoreItem xmlns:ds="http://schemas.openxmlformats.org/officeDocument/2006/customXml" ds:itemID="{8B6254EF-2D42-495D-B9BF-E8CD697F3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E721B6-959A-476D-83B7-1BE9CD066BFA}"/>
</file>

<file path=customXml/itemProps3.xml><?xml version="1.0" encoding="utf-8"?>
<ds:datastoreItem xmlns:ds="http://schemas.openxmlformats.org/officeDocument/2006/customXml" ds:itemID="{81A37390-7D99-47A6-BD7E-67AC993B2E54}">
  <ds:schemaRefs>
    <ds:schemaRef ds:uri="http://schemas.microsoft.com/office/2006/metadata/properties"/>
    <ds:schemaRef ds:uri="http://schemas.microsoft.com/office/infopath/2007/PartnerControls"/>
    <ds:schemaRef ds:uri="2ed345bb-dd71-4cd6-91ae-7b2bb2af49e9"/>
    <ds:schemaRef ds:uri="16e1a503-91a0-4488-9031-2cc13a822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896</Words>
  <Application>Microsoft Office PowerPoint</Application>
  <PresentationFormat>Personnalisé</PresentationFormat>
  <Paragraphs>150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Arial</vt:lpstr>
      <vt:lpstr>Calibri</vt:lpstr>
      <vt:lpstr>Open Sans 2 Bold</vt:lpstr>
      <vt:lpstr>Open Sans 2</vt:lpstr>
      <vt:lpstr>Open Sans 1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ppt-RDV-coordination-2025</dc:title>
  <dc:creator>j.giraud</dc:creator>
  <cp:lastModifiedBy>Marie-Edith COSTANZO</cp:lastModifiedBy>
  <cp:revision>3</cp:revision>
  <dcterms:created xsi:type="dcterms:W3CDTF">2006-08-16T00:00:00Z</dcterms:created>
  <dcterms:modified xsi:type="dcterms:W3CDTF">2026-03-17T12:23:55Z</dcterms:modified>
  <dc:identifier>DAGloBM1QnM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0x010100BC58C56CE984F349938E8E61EBA81AA0</vt:lpwstr>
  </property>
  <property fmtid="{D5CDD505-2E9C-101B-9397-08002B2CF9AE}" pid="3" name="MediaServiceImageTags">
    <vt:lpwstr/>
  </property>
</Properties>
</file>